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72" r:id="rId4"/>
    <p:sldId id="273" r:id="rId5"/>
    <p:sldId id="265" r:id="rId6"/>
    <p:sldId id="266" r:id="rId7"/>
    <p:sldId id="269" r:id="rId8"/>
    <p:sldId id="270" r:id="rId9"/>
    <p:sldId id="268" r:id="rId10"/>
    <p:sldId id="262" r:id="rId11"/>
    <p:sldId id="258" r:id="rId12"/>
    <p:sldId id="261"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FB997-FDAC-4219-83B6-FE7E82BC8FB7}" v="51" dt="2020-11-16T20:52:50.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9"/>
    <p:restoredTop sz="94648"/>
  </p:normalViewPr>
  <p:slideViewPr>
    <p:cSldViewPr snapToGrid="0">
      <p:cViewPr varScale="1">
        <p:scale>
          <a:sx n="87" d="100"/>
          <a:sy n="87" d="100"/>
        </p:scale>
        <p:origin x="200"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23.svg"/><Relationship Id="rId4" Type="http://schemas.openxmlformats.org/officeDocument/2006/relationships/image" Target="../media/image13.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23.svg"/><Relationship Id="rId4" Type="http://schemas.openxmlformats.org/officeDocument/2006/relationships/image" Target="../media/image13.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D86DB-2334-4CB6-8BFF-1435F154B8D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B440651-FFF8-4C46-B9F4-F84CC4E77BDC}">
      <dgm:prSet custT="1"/>
      <dgm:spPr/>
      <dgm:t>
        <a:bodyPr/>
        <a:lstStyle/>
        <a:p>
          <a:pPr>
            <a:lnSpc>
              <a:spcPct val="100000"/>
            </a:lnSpc>
          </a:pPr>
          <a:r>
            <a:rPr lang="en-US" sz="1600"/>
            <a:t>QuickBooks Enterprise or a similar inventory tracking system must be used.</a:t>
          </a:r>
        </a:p>
      </dgm:t>
    </dgm:pt>
    <dgm:pt modelId="{461A46E9-E2A6-48FA-BB0D-595FD59971E3}" type="parTrans" cxnId="{AF0AED2B-42A0-4790-903B-AC1179013016}">
      <dgm:prSet/>
      <dgm:spPr/>
      <dgm:t>
        <a:bodyPr/>
        <a:lstStyle/>
        <a:p>
          <a:endParaRPr lang="en-US" sz="2000"/>
        </a:p>
      </dgm:t>
    </dgm:pt>
    <dgm:pt modelId="{2F1CE8C7-B514-451D-A091-894DB296B2B9}" type="sibTrans" cxnId="{AF0AED2B-42A0-4790-903B-AC1179013016}">
      <dgm:prSet/>
      <dgm:spPr/>
      <dgm:t>
        <a:bodyPr/>
        <a:lstStyle/>
        <a:p>
          <a:pPr>
            <a:lnSpc>
              <a:spcPct val="100000"/>
            </a:lnSpc>
          </a:pPr>
          <a:endParaRPr lang="en-US" sz="2000"/>
        </a:p>
      </dgm:t>
    </dgm:pt>
    <dgm:pt modelId="{F12E49E2-4F89-44F0-A6AB-53A7AAF5D72F}">
      <dgm:prSet custT="1"/>
      <dgm:spPr/>
      <dgm:t>
        <a:bodyPr/>
        <a:lstStyle/>
        <a:p>
          <a:pPr>
            <a:lnSpc>
              <a:spcPct val="100000"/>
            </a:lnSpc>
          </a:pPr>
          <a:r>
            <a:rPr lang="en-US" sz="1600"/>
            <a:t>Tracking is done through Barcode/SKU to sort inventory coming and going.</a:t>
          </a:r>
        </a:p>
      </dgm:t>
    </dgm:pt>
    <dgm:pt modelId="{763CD1C9-F54A-4A54-9A47-DF5234C6D7D8}" type="parTrans" cxnId="{E120F948-31C9-4D1F-9C21-C6F312544899}">
      <dgm:prSet/>
      <dgm:spPr/>
      <dgm:t>
        <a:bodyPr/>
        <a:lstStyle/>
        <a:p>
          <a:endParaRPr lang="en-US" sz="2000"/>
        </a:p>
      </dgm:t>
    </dgm:pt>
    <dgm:pt modelId="{8A4418F2-31E8-44A1-85D9-AF5B127573DA}" type="sibTrans" cxnId="{E120F948-31C9-4D1F-9C21-C6F312544899}">
      <dgm:prSet/>
      <dgm:spPr/>
      <dgm:t>
        <a:bodyPr/>
        <a:lstStyle/>
        <a:p>
          <a:pPr>
            <a:lnSpc>
              <a:spcPct val="100000"/>
            </a:lnSpc>
          </a:pPr>
          <a:endParaRPr lang="en-US" sz="2000"/>
        </a:p>
      </dgm:t>
    </dgm:pt>
    <dgm:pt modelId="{D7AC9F02-8E49-4FE2-8708-C34391E9DDD2}">
      <dgm:prSet custT="1"/>
      <dgm:spPr/>
      <dgm:t>
        <a:bodyPr/>
        <a:lstStyle/>
        <a:p>
          <a:pPr>
            <a:lnSpc>
              <a:spcPct val="100000"/>
            </a:lnSpc>
          </a:pPr>
          <a:r>
            <a:rPr lang="en-US" sz="1600"/>
            <a:t>Incoming freight is unpacked, and each item scanned, entering the count into QuickBooks Enterprise.</a:t>
          </a:r>
        </a:p>
      </dgm:t>
    </dgm:pt>
    <dgm:pt modelId="{1D404475-3689-4110-9A81-C1EFB550A893}" type="parTrans" cxnId="{29F14860-EACA-4DB0-88BF-DB494854334D}">
      <dgm:prSet/>
      <dgm:spPr/>
      <dgm:t>
        <a:bodyPr/>
        <a:lstStyle/>
        <a:p>
          <a:endParaRPr lang="en-US" sz="2000"/>
        </a:p>
      </dgm:t>
    </dgm:pt>
    <dgm:pt modelId="{C922543B-4DD6-4C81-8624-BB5BACE30001}" type="sibTrans" cxnId="{29F14860-EACA-4DB0-88BF-DB494854334D}">
      <dgm:prSet/>
      <dgm:spPr/>
      <dgm:t>
        <a:bodyPr/>
        <a:lstStyle/>
        <a:p>
          <a:pPr>
            <a:lnSpc>
              <a:spcPct val="100000"/>
            </a:lnSpc>
          </a:pPr>
          <a:endParaRPr lang="en-US" sz="2000"/>
        </a:p>
      </dgm:t>
    </dgm:pt>
    <dgm:pt modelId="{E9BD9DEA-F7C8-450C-B6C3-2E948958C3FC}">
      <dgm:prSet custT="1"/>
      <dgm:spPr/>
      <dgm:t>
        <a:bodyPr/>
        <a:lstStyle/>
        <a:p>
          <a:pPr>
            <a:lnSpc>
              <a:spcPct val="100000"/>
            </a:lnSpc>
          </a:pPr>
          <a:r>
            <a:rPr lang="en-US" sz="1600"/>
            <a:t>Items are sorted into their respective places in the warehouse.</a:t>
          </a:r>
        </a:p>
      </dgm:t>
    </dgm:pt>
    <dgm:pt modelId="{863EBE39-F4AA-45C2-A0B2-A4E6B3A2B02E}" type="parTrans" cxnId="{8A1EB5AA-F167-4360-8957-F48C3CD22D82}">
      <dgm:prSet/>
      <dgm:spPr/>
      <dgm:t>
        <a:bodyPr/>
        <a:lstStyle/>
        <a:p>
          <a:endParaRPr lang="en-US" sz="2000"/>
        </a:p>
      </dgm:t>
    </dgm:pt>
    <dgm:pt modelId="{BBB0FC50-F0F0-4F19-9A2A-8CFC5B97AC37}" type="sibTrans" cxnId="{8A1EB5AA-F167-4360-8957-F48C3CD22D82}">
      <dgm:prSet/>
      <dgm:spPr/>
      <dgm:t>
        <a:bodyPr/>
        <a:lstStyle/>
        <a:p>
          <a:pPr>
            <a:lnSpc>
              <a:spcPct val="100000"/>
            </a:lnSpc>
          </a:pPr>
          <a:endParaRPr lang="en-US" sz="2000"/>
        </a:p>
      </dgm:t>
    </dgm:pt>
    <dgm:pt modelId="{D44E0888-E79D-4023-B326-991C04D88FF4}">
      <dgm:prSet custT="1"/>
      <dgm:spPr/>
      <dgm:t>
        <a:bodyPr/>
        <a:lstStyle/>
        <a:p>
          <a:pPr>
            <a:lnSpc>
              <a:spcPct val="100000"/>
            </a:lnSpc>
          </a:pPr>
          <a:r>
            <a:rPr lang="en-US" sz="1600"/>
            <a:t>Utilize tracking system to allow online ordering of shipments and real-time updates.</a:t>
          </a:r>
        </a:p>
      </dgm:t>
    </dgm:pt>
    <dgm:pt modelId="{E00546A9-1D76-4F93-ADBD-281E403E6D93}" type="parTrans" cxnId="{39B391EC-52A5-425E-A2C0-0986671BF858}">
      <dgm:prSet/>
      <dgm:spPr/>
      <dgm:t>
        <a:bodyPr/>
        <a:lstStyle/>
        <a:p>
          <a:endParaRPr lang="en-US" sz="2000"/>
        </a:p>
      </dgm:t>
    </dgm:pt>
    <dgm:pt modelId="{699A34E8-AC52-45F7-9261-33776578A1F0}" type="sibTrans" cxnId="{39B391EC-52A5-425E-A2C0-0986671BF858}">
      <dgm:prSet/>
      <dgm:spPr/>
      <dgm:t>
        <a:bodyPr/>
        <a:lstStyle/>
        <a:p>
          <a:endParaRPr lang="en-US" sz="2000"/>
        </a:p>
      </dgm:t>
    </dgm:pt>
    <dgm:pt modelId="{DFB45203-B931-4277-A348-7C2853578C78}" type="pres">
      <dgm:prSet presAssocID="{B8FD86DB-2334-4CB6-8BFF-1435F154B8D3}" presName="root" presStyleCnt="0">
        <dgm:presLayoutVars>
          <dgm:dir/>
          <dgm:resizeHandles val="exact"/>
        </dgm:presLayoutVars>
      </dgm:prSet>
      <dgm:spPr/>
    </dgm:pt>
    <dgm:pt modelId="{198EF81C-F23A-4D8B-B989-59CB7FA3C32E}" type="pres">
      <dgm:prSet presAssocID="{B8FD86DB-2334-4CB6-8BFF-1435F154B8D3}" presName="container" presStyleCnt="0">
        <dgm:presLayoutVars>
          <dgm:dir/>
          <dgm:resizeHandles val="exact"/>
        </dgm:presLayoutVars>
      </dgm:prSet>
      <dgm:spPr/>
    </dgm:pt>
    <dgm:pt modelId="{59793EBF-4749-4823-A8DA-649D0173EADF}" type="pres">
      <dgm:prSet presAssocID="{7B440651-FFF8-4C46-B9F4-F84CC4E77BDC}" presName="compNode" presStyleCnt="0"/>
      <dgm:spPr/>
    </dgm:pt>
    <dgm:pt modelId="{AB8EEDF8-513A-4B9A-81F3-A72C85F2FC1B}" type="pres">
      <dgm:prSet presAssocID="{7B440651-FFF8-4C46-B9F4-F84CC4E77BDC}" presName="iconBgRect" presStyleLbl="bgShp" presStyleIdx="0" presStyleCnt="5"/>
      <dgm:spPr/>
    </dgm:pt>
    <dgm:pt modelId="{0FE406AE-4D97-4D86-9358-3B795A4226E8}" type="pres">
      <dgm:prSet presAssocID="{7B440651-FFF8-4C46-B9F4-F84CC4E77BD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x"/>
        </a:ext>
      </dgm:extLst>
    </dgm:pt>
    <dgm:pt modelId="{A2AC4B31-2837-4A35-B6A8-CC906B690A71}" type="pres">
      <dgm:prSet presAssocID="{7B440651-FFF8-4C46-B9F4-F84CC4E77BDC}" presName="spaceRect" presStyleCnt="0"/>
      <dgm:spPr/>
    </dgm:pt>
    <dgm:pt modelId="{3A84CAA4-9859-4595-B702-0B97EDE93706}" type="pres">
      <dgm:prSet presAssocID="{7B440651-FFF8-4C46-B9F4-F84CC4E77BDC}" presName="textRect" presStyleLbl="revTx" presStyleIdx="0" presStyleCnt="5">
        <dgm:presLayoutVars>
          <dgm:chMax val="1"/>
          <dgm:chPref val="1"/>
        </dgm:presLayoutVars>
      </dgm:prSet>
      <dgm:spPr/>
    </dgm:pt>
    <dgm:pt modelId="{88F5C4A2-1E06-4D03-A1C7-CCD6BC70B362}" type="pres">
      <dgm:prSet presAssocID="{2F1CE8C7-B514-451D-A091-894DB296B2B9}" presName="sibTrans" presStyleLbl="sibTrans2D1" presStyleIdx="0" presStyleCnt="0"/>
      <dgm:spPr/>
    </dgm:pt>
    <dgm:pt modelId="{C1BA5936-E80D-47FE-B123-65024A349611}" type="pres">
      <dgm:prSet presAssocID="{F12E49E2-4F89-44F0-A6AB-53A7AAF5D72F}" presName="compNode" presStyleCnt="0"/>
      <dgm:spPr/>
    </dgm:pt>
    <dgm:pt modelId="{7EF76798-6B46-40BE-97C8-9077E90FB93E}" type="pres">
      <dgm:prSet presAssocID="{F12E49E2-4F89-44F0-A6AB-53A7AAF5D72F}" presName="iconBgRect" presStyleLbl="bgShp" presStyleIdx="1" presStyleCnt="5"/>
      <dgm:spPr/>
    </dgm:pt>
    <dgm:pt modelId="{733C2B51-73F2-4245-AC7A-C97F030FF491}" type="pres">
      <dgm:prSet presAssocID="{F12E49E2-4F89-44F0-A6AB-53A7AAF5D72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code"/>
        </a:ext>
      </dgm:extLst>
    </dgm:pt>
    <dgm:pt modelId="{E5785D78-FA61-4B88-980E-B1B2633B5225}" type="pres">
      <dgm:prSet presAssocID="{F12E49E2-4F89-44F0-A6AB-53A7AAF5D72F}" presName="spaceRect" presStyleCnt="0"/>
      <dgm:spPr/>
    </dgm:pt>
    <dgm:pt modelId="{5B5F8201-D10A-4751-82F9-754BC62956D6}" type="pres">
      <dgm:prSet presAssocID="{F12E49E2-4F89-44F0-A6AB-53A7AAF5D72F}" presName="textRect" presStyleLbl="revTx" presStyleIdx="1" presStyleCnt="5">
        <dgm:presLayoutVars>
          <dgm:chMax val="1"/>
          <dgm:chPref val="1"/>
        </dgm:presLayoutVars>
      </dgm:prSet>
      <dgm:spPr/>
    </dgm:pt>
    <dgm:pt modelId="{3F530123-59D1-4546-8C8F-438B5A9C7A9D}" type="pres">
      <dgm:prSet presAssocID="{8A4418F2-31E8-44A1-85D9-AF5B127573DA}" presName="sibTrans" presStyleLbl="sibTrans2D1" presStyleIdx="0" presStyleCnt="0"/>
      <dgm:spPr/>
    </dgm:pt>
    <dgm:pt modelId="{74244094-7CB8-4C27-8323-063D578DED5E}" type="pres">
      <dgm:prSet presAssocID="{D7AC9F02-8E49-4FE2-8708-C34391E9DDD2}" presName="compNode" presStyleCnt="0"/>
      <dgm:spPr/>
    </dgm:pt>
    <dgm:pt modelId="{EFC86FF6-67D1-4394-A573-D6EFF9F720BD}" type="pres">
      <dgm:prSet presAssocID="{D7AC9F02-8E49-4FE2-8708-C34391E9DDD2}" presName="iconBgRect" presStyleLbl="bgShp" presStyleIdx="2" presStyleCnt="5"/>
      <dgm:spPr/>
    </dgm:pt>
    <dgm:pt modelId="{C7E6F90B-0D07-4DB7-87BC-72B66FB564D1}" type="pres">
      <dgm:prSet presAssocID="{D7AC9F02-8E49-4FE2-8708-C34391E9DD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x trolley"/>
        </a:ext>
      </dgm:extLst>
    </dgm:pt>
    <dgm:pt modelId="{652726A5-9129-4F77-88AB-F14DDACBCF9B}" type="pres">
      <dgm:prSet presAssocID="{D7AC9F02-8E49-4FE2-8708-C34391E9DDD2}" presName="spaceRect" presStyleCnt="0"/>
      <dgm:spPr/>
    </dgm:pt>
    <dgm:pt modelId="{5FD62E44-9E80-4F38-9109-CC1318455A27}" type="pres">
      <dgm:prSet presAssocID="{D7AC9F02-8E49-4FE2-8708-C34391E9DDD2}" presName="textRect" presStyleLbl="revTx" presStyleIdx="2" presStyleCnt="5">
        <dgm:presLayoutVars>
          <dgm:chMax val="1"/>
          <dgm:chPref val="1"/>
        </dgm:presLayoutVars>
      </dgm:prSet>
      <dgm:spPr/>
    </dgm:pt>
    <dgm:pt modelId="{B8EFFC41-E1F0-4345-B9ED-D5A7E263CD83}" type="pres">
      <dgm:prSet presAssocID="{C922543B-4DD6-4C81-8624-BB5BACE30001}" presName="sibTrans" presStyleLbl="sibTrans2D1" presStyleIdx="0" presStyleCnt="0"/>
      <dgm:spPr/>
    </dgm:pt>
    <dgm:pt modelId="{F2BCC18B-DB92-4FFA-A62F-63BAE2092F05}" type="pres">
      <dgm:prSet presAssocID="{E9BD9DEA-F7C8-450C-B6C3-2E948958C3FC}" presName="compNode" presStyleCnt="0"/>
      <dgm:spPr/>
    </dgm:pt>
    <dgm:pt modelId="{4C78807B-B26D-4F0D-B5BF-6BC88C61F887}" type="pres">
      <dgm:prSet presAssocID="{E9BD9DEA-F7C8-450C-B6C3-2E948958C3FC}" presName="iconBgRect" presStyleLbl="bgShp" presStyleIdx="3" presStyleCnt="5"/>
      <dgm:spPr/>
    </dgm:pt>
    <dgm:pt modelId="{2D3E911E-534A-4C46-AC13-AB8327C10C0A}" type="pres">
      <dgm:prSet presAssocID="{E9BD9DEA-F7C8-450C-B6C3-2E948958C3F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lter"/>
        </a:ext>
      </dgm:extLst>
    </dgm:pt>
    <dgm:pt modelId="{F84A853D-586B-499D-BB74-1D0FC7B6416C}" type="pres">
      <dgm:prSet presAssocID="{E9BD9DEA-F7C8-450C-B6C3-2E948958C3FC}" presName="spaceRect" presStyleCnt="0"/>
      <dgm:spPr/>
    </dgm:pt>
    <dgm:pt modelId="{A66A909B-CD78-45F2-A59D-47AA984ED4E1}" type="pres">
      <dgm:prSet presAssocID="{E9BD9DEA-F7C8-450C-B6C3-2E948958C3FC}" presName="textRect" presStyleLbl="revTx" presStyleIdx="3" presStyleCnt="5">
        <dgm:presLayoutVars>
          <dgm:chMax val="1"/>
          <dgm:chPref val="1"/>
        </dgm:presLayoutVars>
      </dgm:prSet>
      <dgm:spPr/>
    </dgm:pt>
    <dgm:pt modelId="{CF6CDEDA-7700-40B2-A199-19E1160D90C7}" type="pres">
      <dgm:prSet presAssocID="{BBB0FC50-F0F0-4F19-9A2A-8CFC5B97AC37}" presName="sibTrans" presStyleLbl="sibTrans2D1" presStyleIdx="0" presStyleCnt="0"/>
      <dgm:spPr/>
    </dgm:pt>
    <dgm:pt modelId="{C36A298A-6EAD-491F-A984-7A853FC6CB30}" type="pres">
      <dgm:prSet presAssocID="{D44E0888-E79D-4023-B326-991C04D88FF4}" presName="compNode" presStyleCnt="0"/>
      <dgm:spPr/>
    </dgm:pt>
    <dgm:pt modelId="{7D61DD6A-0D6B-4CDC-9480-3484B7C2719F}" type="pres">
      <dgm:prSet presAssocID="{D44E0888-E79D-4023-B326-991C04D88FF4}" presName="iconBgRect" presStyleLbl="bgShp" presStyleIdx="4" presStyleCnt="5"/>
      <dgm:spPr/>
    </dgm:pt>
    <dgm:pt modelId="{C67E82EE-066E-4D84-8A9C-29726BFE8C57}" type="pres">
      <dgm:prSet presAssocID="{D44E0888-E79D-4023-B326-991C04D88FF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iosk"/>
        </a:ext>
      </dgm:extLst>
    </dgm:pt>
    <dgm:pt modelId="{F19EC9A1-2C5C-4106-9CFF-9BDECCE1AA3B}" type="pres">
      <dgm:prSet presAssocID="{D44E0888-E79D-4023-B326-991C04D88FF4}" presName="spaceRect" presStyleCnt="0"/>
      <dgm:spPr/>
    </dgm:pt>
    <dgm:pt modelId="{5FC18E0B-6F8B-4951-8318-52FDCA2EB68E}" type="pres">
      <dgm:prSet presAssocID="{D44E0888-E79D-4023-B326-991C04D88FF4}" presName="textRect" presStyleLbl="revTx" presStyleIdx="4" presStyleCnt="5">
        <dgm:presLayoutVars>
          <dgm:chMax val="1"/>
          <dgm:chPref val="1"/>
        </dgm:presLayoutVars>
      </dgm:prSet>
      <dgm:spPr/>
    </dgm:pt>
  </dgm:ptLst>
  <dgm:cxnLst>
    <dgm:cxn modelId="{954F4D0F-97FA-42A5-8824-CDE070C96A01}" type="presOf" srcId="{BBB0FC50-F0F0-4F19-9A2A-8CFC5B97AC37}" destId="{CF6CDEDA-7700-40B2-A199-19E1160D90C7}" srcOrd="0" destOrd="0" presId="urn:microsoft.com/office/officeart/2018/2/layout/IconCircleList"/>
    <dgm:cxn modelId="{BF6E1418-2E92-4290-ADC2-0E1B757EB6FC}" type="presOf" srcId="{7B440651-FFF8-4C46-B9F4-F84CC4E77BDC}" destId="{3A84CAA4-9859-4595-B702-0B97EDE93706}" srcOrd="0" destOrd="0" presId="urn:microsoft.com/office/officeart/2018/2/layout/IconCircleList"/>
    <dgm:cxn modelId="{20E2C71A-A5F8-458E-BA3D-BBDC69DEE84E}" type="presOf" srcId="{2F1CE8C7-B514-451D-A091-894DB296B2B9}" destId="{88F5C4A2-1E06-4D03-A1C7-CCD6BC70B362}" srcOrd="0" destOrd="0" presId="urn:microsoft.com/office/officeart/2018/2/layout/IconCircleList"/>
    <dgm:cxn modelId="{AF0AED2B-42A0-4790-903B-AC1179013016}" srcId="{B8FD86DB-2334-4CB6-8BFF-1435F154B8D3}" destId="{7B440651-FFF8-4C46-B9F4-F84CC4E77BDC}" srcOrd="0" destOrd="0" parTransId="{461A46E9-E2A6-48FA-BB0D-595FD59971E3}" sibTransId="{2F1CE8C7-B514-451D-A091-894DB296B2B9}"/>
    <dgm:cxn modelId="{0FBC542F-8D15-4027-9034-467C19C64137}" type="presOf" srcId="{8A4418F2-31E8-44A1-85D9-AF5B127573DA}" destId="{3F530123-59D1-4546-8C8F-438B5A9C7A9D}" srcOrd="0" destOrd="0" presId="urn:microsoft.com/office/officeart/2018/2/layout/IconCircleList"/>
    <dgm:cxn modelId="{E120F948-31C9-4D1F-9C21-C6F312544899}" srcId="{B8FD86DB-2334-4CB6-8BFF-1435F154B8D3}" destId="{F12E49E2-4F89-44F0-A6AB-53A7AAF5D72F}" srcOrd="1" destOrd="0" parTransId="{763CD1C9-F54A-4A54-9A47-DF5234C6D7D8}" sibTransId="{8A4418F2-31E8-44A1-85D9-AF5B127573DA}"/>
    <dgm:cxn modelId="{1F75FE4B-B9B6-4015-B5D4-125B2276F1F2}" type="presOf" srcId="{B8FD86DB-2334-4CB6-8BFF-1435F154B8D3}" destId="{DFB45203-B931-4277-A348-7C2853578C78}" srcOrd="0" destOrd="0" presId="urn:microsoft.com/office/officeart/2018/2/layout/IconCircleList"/>
    <dgm:cxn modelId="{1361545D-2CA5-49CE-AFB2-1CC78E31383F}" type="presOf" srcId="{D44E0888-E79D-4023-B326-991C04D88FF4}" destId="{5FC18E0B-6F8B-4951-8318-52FDCA2EB68E}" srcOrd="0" destOrd="0" presId="urn:microsoft.com/office/officeart/2018/2/layout/IconCircleList"/>
    <dgm:cxn modelId="{29F14860-EACA-4DB0-88BF-DB494854334D}" srcId="{B8FD86DB-2334-4CB6-8BFF-1435F154B8D3}" destId="{D7AC9F02-8E49-4FE2-8708-C34391E9DDD2}" srcOrd="2" destOrd="0" parTransId="{1D404475-3689-4110-9A81-C1EFB550A893}" sibTransId="{C922543B-4DD6-4C81-8624-BB5BACE30001}"/>
    <dgm:cxn modelId="{413DD66F-3A08-4C88-909B-1073D09CE0FC}" type="presOf" srcId="{E9BD9DEA-F7C8-450C-B6C3-2E948958C3FC}" destId="{A66A909B-CD78-45F2-A59D-47AA984ED4E1}" srcOrd="0" destOrd="0" presId="urn:microsoft.com/office/officeart/2018/2/layout/IconCircleList"/>
    <dgm:cxn modelId="{8A1EB5AA-F167-4360-8957-F48C3CD22D82}" srcId="{B8FD86DB-2334-4CB6-8BFF-1435F154B8D3}" destId="{E9BD9DEA-F7C8-450C-B6C3-2E948958C3FC}" srcOrd="3" destOrd="0" parTransId="{863EBE39-F4AA-45C2-A0B2-A4E6B3A2B02E}" sibTransId="{BBB0FC50-F0F0-4F19-9A2A-8CFC5B97AC37}"/>
    <dgm:cxn modelId="{D99F8BBC-E849-49FB-925E-CA5F073EAD21}" type="presOf" srcId="{F12E49E2-4F89-44F0-A6AB-53A7AAF5D72F}" destId="{5B5F8201-D10A-4751-82F9-754BC62956D6}" srcOrd="0" destOrd="0" presId="urn:microsoft.com/office/officeart/2018/2/layout/IconCircleList"/>
    <dgm:cxn modelId="{50B78DD9-12CF-48AC-8743-F4C4AB9EC1D1}" type="presOf" srcId="{C922543B-4DD6-4C81-8624-BB5BACE30001}" destId="{B8EFFC41-E1F0-4345-B9ED-D5A7E263CD83}" srcOrd="0" destOrd="0" presId="urn:microsoft.com/office/officeart/2018/2/layout/IconCircleList"/>
    <dgm:cxn modelId="{39B391EC-52A5-425E-A2C0-0986671BF858}" srcId="{B8FD86DB-2334-4CB6-8BFF-1435F154B8D3}" destId="{D44E0888-E79D-4023-B326-991C04D88FF4}" srcOrd="4" destOrd="0" parTransId="{E00546A9-1D76-4F93-ADBD-281E403E6D93}" sibTransId="{699A34E8-AC52-45F7-9261-33776578A1F0}"/>
    <dgm:cxn modelId="{D1F1D2F5-B7C8-4601-B8EA-8B1E3019F69F}" type="presOf" srcId="{D7AC9F02-8E49-4FE2-8708-C34391E9DDD2}" destId="{5FD62E44-9E80-4F38-9109-CC1318455A27}" srcOrd="0" destOrd="0" presId="urn:microsoft.com/office/officeart/2018/2/layout/IconCircleList"/>
    <dgm:cxn modelId="{0034D89B-E489-4CEC-B365-69D4133ABA25}" type="presParOf" srcId="{DFB45203-B931-4277-A348-7C2853578C78}" destId="{198EF81C-F23A-4D8B-B989-59CB7FA3C32E}" srcOrd="0" destOrd="0" presId="urn:microsoft.com/office/officeart/2018/2/layout/IconCircleList"/>
    <dgm:cxn modelId="{3D99C541-78D6-4B0C-AD3F-852B56A427D8}" type="presParOf" srcId="{198EF81C-F23A-4D8B-B989-59CB7FA3C32E}" destId="{59793EBF-4749-4823-A8DA-649D0173EADF}" srcOrd="0" destOrd="0" presId="urn:microsoft.com/office/officeart/2018/2/layout/IconCircleList"/>
    <dgm:cxn modelId="{F309834C-D262-470C-8A89-30C249BC64EB}" type="presParOf" srcId="{59793EBF-4749-4823-A8DA-649D0173EADF}" destId="{AB8EEDF8-513A-4B9A-81F3-A72C85F2FC1B}" srcOrd="0" destOrd="0" presId="urn:microsoft.com/office/officeart/2018/2/layout/IconCircleList"/>
    <dgm:cxn modelId="{5C90A34E-C9AF-4B60-9432-2B89547A9A4C}" type="presParOf" srcId="{59793EBF-4749-4823-A8DA-649D0173EADF}" destId="{0FE406AE-4D97-4D86-9358-3B795A4226E8}" srcOrd="1" destOrd="0" presId="urn:microsoft.com/office/officeart/2018/2/layout/IconCircleList"/>
    <dgm:cxn modelId="{677A1196-B834-4CC5-B196-ECBF4B72658A}" type="presParOf" srcId="{59793EBF-4749-4823-A8DA-649D0173EADF}" destId="{A2AC4B31-2837-4A35-B6A8-CC906B690A71}" srcOrd="2" destOrd="0" presId="urn:microsoft.com/office/officeart/2018/2/layout/IconCircleList"/>
    <dgm:cxn modelId="{04374C04-2F3A-416A-AA61-382A85B7B2D9}" type="presParOf" srcId="{59793EBF-4749-4823-A8DA-649D0173EADF}" destId="{3A84CAA4-9859-4595-B702-0B97EDE93706}" srcOrd="3" destOrd="0" presId="urn:microsoft.com/office/officeart/2018/2/layout/IconCircleList"/>
    <dgm:cxn modelId="{2575F017-F07B-480E-8302-EB77CE345132}" type="presParOf" srcId="{198EF81C-F23A-4D8B-B989-59CB7FA3C32E}" destId="{88F5C4A2-1E06-4D03-A1C7-CCD6BC70B362}" srcOrd="1" destOrd="0" presId="urn:microsoft.com/office/officeart/2018/2/layout/IconCircleList"/>
    <dgm:cxn modelId="{B9657C2D-648A-4B98-BC47-AE7A2B76F373}" type="presParOf" srcId="{198EF81C-F23A-4D8B-B989-59CB7FA3C32E}" destId="{C1BA5936-E80D-47FE-B123-65024A349611}" srcOrd="2" destOrd="0" presId="urn:microsoft.com/office/officeart/2018/2/layout/IconCircleList"/>
    <dgm:cxn modelId="{3A7D1F62-5E17-454B-8623-FBE5C4C85E5C}" type="presParOf" srcId="{C1BA5936-E80D-47FE-B123-65024A349611}" destId="{7EF76798-6B46-40BE-97C8-9077E90FB93E}" srcOrd="0" destOrd="0" presId="urn:microsoft.com/office/officeart/2018/2/layout/IconCircleList"/>
    <dgm:cxn modelId="{AE179AF4-D8A9-4DBC-8D89-7B6DE8522A21}" type="presParOf" srcId="{C1BA5936-E80D-47FE-B123-65024A349611}" destId="{733C2B51-73F2-4245-AC7A-C97F030FF491}" srcOrd="1" destOrd="0" presId="urn:microsoft.com/office/officeart/2018/2/layout/IconCircleList"/>
    <dgm:cxn modelId="{9493E5E8-7828-429A-8D48-F73566DB1058}" type="presParOf" srcId="{C1BA5936-E80D-47FE-B123-65024A349611}" destId="{E5785D78-FA61-4B88-980E-B1B2633B5225}" srcOrd="2" destOrd="0" presId="urn:microsoft.com/office/officeart/2018/2/layout/IconCircleList"/>
    <dgm:cxn modelId="{564EAC51-1666-449B-884E-714D7384C58F}" type="presParOf" srcId="{C1BA5936-E80D-47FE-B123-65024A349611}" destId="{5B5F8201-D10A-4751-82F9-754BC62956D6}" srcOrd="3" destOrd="0" presId="urn:microsoft.com/office/officeart/2018/2/layout/IconCircleList"/>
    <dgm:cxn modelId="{1398BD7D-76B6-4EBA-9743-68D3038364F9}" type="presParOf" srcId="{198EF81C-F23A-4D8B-B989-59CB7FA3C32E}" destId="{3F530123-59D1-4546-8C8F-438B5A9C7A9D}" srcOrd="3" destOrd="0" presId="urn:microsoft.com/office/officeart/2018/2/layout/IconCircleList"/>
    <dgm:cxn modelId="{49BE0062-E0F4-4847-B923-366D6C903E60}" type="presParOf" srcId="{198EF81C-F23A-4D8B-B989-59CB7FA3C32E}" destId="{74244094-7CB8-4C27-8323-063D578DED5E}" srcOrd="4" destOrd="0" presId="urn:microsoft.com/office/officeart/2018/2/layout/IconCircleList"/>
    <dgm:cxn modelId="{01FB8221-A8FA-45F3-A5B6-2181775D5991}" type="presParOf" srcId="{74244094-7CB8-4C27-8323-063D578DED5E}" destId="{EFC86FF6-67D1-4394-A573-D6EFF9F720BD}" srcOrd="0" destOrd="0" presId="urn:microsoft.com/office/officeart/2018/2/layout/IconCircleList"/>
    <dgm:cxn modelId="{F700DC16-39D4-47C9-A2F0-865047641835}" type="presParOf" srcId="{74244094-7CB8-4C27-8323-063D578DED5E}" destId="{C7E6F90B-0D07-4DB7-87BC-72B66FB564D1}" srcOrd="1" destOrd="0" presId="urn:microsoft.com/office/officeart/2018/2/layout/IconCircleList"/>
    <dgm:cxn modelId="{678F5EF2-1D49-45AB-90B8-5442FFD8E4EB}" type="presParOf" srcId="{74244094-7CB8-4C27-8323-063D578DED5E}" destId="{652726A5-9129-4F77-88AB-F14DDACBCF9B}" srcOrd="2" destOrd="0" presId="urn:microsoft.com/office/officeart/2018/2/layout/IconCircleList"/>
    <dgm:cxn modelId="{CADC5571-4F2B-4905-85C3-365AF842A121}" type="presParOf" srcId="{74244094-7CB8-4C27-8323-063D578DED5E}" destId="{5FD62E44-9E80-4F38-9109-CC1318455A27}" srcOrd="3" destOrd="0" presId="urn:microsoft.com/office/officeart/2018/2/layout/IconCircleList"/>
    <dgm:cxn modelId="{D293878D-6C82-4DFE-A684-8A239258D370}" type="presParOf" srcId="{198EF81C-F23A-4D8B-B989-59CB7FA3C32E}" destId="{B8EFFC41-E1F0-4345-B9ED-D5A7E263CD83}" srcOrd="5" destOrd="0" presId="urn:microsoft.com/office/officeart/2018/2/layout/IconCircleList"/>
    <dgm:cxn modelId="{6B2BA172-28F8-4472-B1C4-279A462141EA}" type="presParOf" srcId="{198EF81C-F23A-4D8B-B989-59CB7FA3C32E}" destId="{F2BCC18B-DB92-4FFA-A62F-63BAE2092F05}" srcOrd="6" destOrd="0" presId="urn:microsoft.com/office/officeart/2018/2/layout/IconCircleList"/>
    <dgm:cxn modelId="{155D977B-1F72-449B-A2E2-30CD45B30275}" type="presParOf" srcId="{F2BCC18B-DB92-4FFA-A62F-63BAE2092F05}" destId="{4C78807B-B26D-4F0D-B5BF-6BC88C61F887}" srcOrd="0" destOrd="0" presId="urn:microsoft.com/office/officeart/2018/2/layout/IconCircleList"/>
    <dgm:cxn modelId="{24EF6FB1-0DA9-46EA-9843-294CC404D30F}" type="presParOf" srcId="{F2BCC18B-DB92-4FFA-A62F-63BAE2092F05}" destId="{2D3E911E-534A-4C46-AC13-AB8327C10C0A}" srcOrd="1" destOrd="0" presId="urn:microsoft.com/office/officeart/2018/2/layout/IconCircleList"/>
    <dgm:cxn modelId="{22683655-BAEC-4E58-9B38-F47E26B3F628}" type="presParOf" srcId="{F2BCC18B-DB92-4FFA-A62F-63BAE2092F05}" destId="{F84A853D-586B-499D-BB74-1D0FC7B6416C}" srcOrd="2" destOrd="0" presId="urn:microsoft.com/office/officeart/2018/2/layout/IconCircleList"/>
    <dgm:cxn modelId="{EFFD51FC-7430-4350-BA00-52C75678528A}" type="presParOf" srcId="{F2BCC18B-DB92-4FFA-A62F-63BAE2092F05}" destId="{A66A909B-CD78-45F2-A59D-47AA984ED4E1}" srcOrd="3" destOrd="0" presId="urn:microsoft.com/office/officeart/2018/2/layout/IconCircleList"/>
    <dgm:cxn modelId="{D7363760-EFA8-48D1-934B-DB8E63EDB98D}" type="presParOf" srcId="{198EF81C-F23A-4D8B-B989-59CB7FA3C32E}" destId="{CF6CDEDA-7700-40B2-A199-19E1160D90C7}" srcOrd="7" destOrd="0" presId="urn:microsoft.com/office/officeart/2018/2/layout/IconCircleList"/>
    <dgm:cxn modelId="{F62F2C1B-51F8-4FCB-82C7-7E3929A48FB4}" type="presParOf" srcId="{198EF81C-F23A-4D8B-B989-59CB7FA3C32E}" destId="{C36A298A-6EAD-491F-A984-7A853FC6CB30}" srcOrd="8" destOrd="0" presId="urn:microsoft.com/office/officeart/2018/2/layout/IconCircleList"/>
    <dgm:cxn modelId="{94300FF0-D721-4E10-9059-2705F778E896}" type="presParOf" srcId="{C36A298A-6EAD-491F-A984-7A853FC6CB30}" destId="{7D61DD6A-0D6B-4CDC-9480-3484B7C2719F}" srcOrd="0" destOrd="0" presId="urn:microsoft.com/office/officeart/2018/2/layout/IconCircleList"/>
    <dgm:cxn modelId="{10470E90-9B06-4B5E-BB32-D487B609E28F}" type="presParOf" srcId="{C36A298A-6EAD-491F-A984-7A853FC6CB30}" destId="{C67E82EE-066E-4D84-8A9C-29726BFE8C57}" srcOrd="1" destOrd="0" presId="urn:microsoft.com/office/officeart/2018/2/layout/IconCircleList"/>
    <dgm:cxn modelId="{1FE01D38-4EF2-4AA5-8F23-E3012C7C9303}" type="presParOf" srcId="{C36A298A-6EAD-491F-A984-7A853FC6CB30}" destId="{F19EC9A1-2C5C-4106-9CFF-9BDECCE1AA3B}" srcOrd="2" destOrd="0" presId="urn:microsoft.com/office/officeart/2018/2/layout/IconCircleList"/>
    <dgm:cxn modelId="{D15B216D-13E4-4A32-9D6A-A6F0A014D32F}" type="presParOf" srcId="{C36A298A-6EAD-491F-A984-7A853FC6CB30}" destId="{5FC18E0B-6F8B-4951-8318-52FDCA2EB68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D86DB-2334-4CB6-8BFF-1435F154B8D3}"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7B440651-FFF8-4C46-B9F4-F84CC4E77BDC}">
      <dgm:prSet/>
      <dgm:spPr/>
      <dgm:t>
        <a:bodyPr/>
        <a:lstStyle/>
        <a:p>
          <a:r>
            <a:rPr lang="en-US"/>
            <a:t>The truck backs into the receiving dock where the goods that are stacked on pallets and creates are unloaded by dolly or forklift. </a:t>
          </a:r>
        </a:p>
      </dgm:t>
    </dgm:pt>
    <dgm:pt modelId="{461A46E9-E2A6-48FA-BB0D-595FD59971E3}" type="parTrans" cxnId="{AF0AED2B-42A0-4790-903B-AC1179013016}">
      <dgm:prSet/>
      <dgm:spPr/>
      <dgm:t>
        <a:bodyPr/>
        <a:lstStyle/>
        <a:p>
          <a:endParaRPr lang="en-US"/>
        </a:p>
      </dgm:t>
    </dgm:pt>
    <dgm:pt modelId="{2F1CE8C7-B514-451D-A091-894DB296B2B9}" type="sibTrans" cxnId="{AF0AED2B-42A0-4790-903B-AC1179013016}">
      <dgm:prSet/>
      <dgm:spPr/>
      <dgm:t>
        <a:bodyPr/>
        <a:lstStyle/>
        <a:p>
          <a:endParaRPr lang="en-US"/>
        </a:p>
      </dgm:t>
    </dgm:pt>
    <dgm:pt modelId="{F12E49E2-4F89-44F0-A6AB-53A7AAF5D72F}">
      <dgm:prSet/>
      <dgm:spPr/>
      <dgm:t>
        <a:bodyPr/>
        <a:lstStyle/>
        <a:p>
          <a:r>
            <a:rPr lang="en-US"/>
            <a:t>The goods are staged in the “Drop Off” area of the warehouse. </a:t>
          </a:r>
        </a:p>
      </dgm:t>
    </dgm:pt>
    <dgm:pt modelId="{763CD1C9-F54A-4A54-9A47-DF5234C6D7D8}" type="parTrans" cxnId="{E120F948-31C9-4D1F-9C21-C6F312544899}">
      <dgm:prSet/>
      <dgm:spPr/>
      <dgm:t>
        <a:bodyPr/>
        <a:lstStyle/>
        <a:p>
          <a:endParaRPr lang="en-US"/>
        </a:p>
      </dgm:t>
    </dgm:pt>
    <dgm:pt modelId="{8A4418F2-31E8-44A1-85D9-AF5B127573DA}" type="sibTrans" cxnId="{E120F948-31C9-4D1F-9C21-C6F312544899}">
      <dgm:prSet/>
      <dgm:spPr/>
      <dgm:t>
        <a:bodyPr/>
        <a:lstStyle/>
        <a:p>
          <a:endParaRPr lang="en-US"/>
        </a:p>
      </dgm:t>
    </dgm:pt>
    <dgm:pt modelId="{D7AC9F02-8E49-4FE2-8708-C34391E9DDD2}">
      <dgm:prSet/>
      <dgm:spPr/>
      <dgm:t>
        <a:bodyPr/>
        <a:lstStyle/>
        <a:p>
          <a:r>
            <a:rPr lang="en-US"/>
            <a:t>Once the truck is unloaded, it can leave the dock after a signature confirms the receipt of ordered freight.</a:t>
          </a:r>
        </a:p>
      </dgm:t>
    </dgm:pt>
    <dgm:pt modelId="{1D404475-3689-4110-9A81-C1EFB550A893}" type="parTrans" cxnId="{29F14860-EACA-4DB0-88BF-DB494854334D}">
      <dgm:prSet/>
      <dgm:spPr/>
      <dgm:t>
        <a:bodyPr/>
        <a:lstStyle/>
        <a:p>
          <a:endParaRPr lang="en-US"/>
        </a:p>
      </dgm:t>
    </dgm:pt>
    <dgm:pt modelId="{C922543B-4DD6-4C81-8624-BB5BACE30001}" type="sibTrans" cxnId="{29F14860-EACA-4DB0-88BF-DB494854334D}">
      <dgm:prSet/>
      <dgm:spPr/>
      <dgm:t>
        <a:bodyPr/>
        <a:lstStyle/>
        <a:p>
          <a:endParaRPr lang="en-US"/>
        </a:p>
      </dgm:t>
    </dgm:pt>
    <dgm:pt modelId="{E9BD9DEA-F7C8-450C-B6C3-2E948958C3FC}">
      <dgm:prSet/>
      <dgm:spPr/>
      <dgm:t>
        <a:bodyPr/>
        <a:lstStyle/>
        <a:p>
          <a:r>
            <a:rPr lang="en-US"/>
            <a:t>Items are sorted into their respective places in the warehouse by volunteers.</a:t>
          </a:r>
        </a:p>
      </dgm:t>
    </dgm:pt>
    <dgm:pt modelId="{863EBE39-F4AA-45C2-A0B2-A4E6B3A2B02E}" type="parTrans" cxnId="{8A1EB5AA-F167-4360-8957-F48C3CD22D82}">
      <dgm:prSet/>
      <dgm:spPr/>
      <dgm:t>
        <a:bodyPr/>
        <a:lstStyle/>
        <a:p>
          <a:endParaRPr lang="en-US"/>
        </a:p>
      </dgm:t>
    </dgm:pt>
    <dgm:pt modelId="{BBB0FC50-F0F0-4F19-9A2A-8CFC5B97AC37}" type="sibTrans" cxnId="{8A1EB5AA-F167-4360-8957-F48C3CD22D82}">
      <dgm:prSet/>
      <dgm:spPr/>
      <dgm:t>
        <a:bodyPr/>
        <a:lstStyle/>
        <a:p>
          <a:endParaRPr lang="en-US"/>
        </a:p>
      </dgm:t>
    </dgm:pt>
    <dgm:pt modelId="{D44E0888-E79D-4023-B326-991C04D88FF4}">
      <dgm:prSet/>
      <dgm:spPr/>
      <dgm:t>
        <a:bodyPr/>
        <a:lstStyle/>
        <a:p>
          <a:r>
            <a:rPr lang="en-US"/>
            <a:t>Dry, canned goods, and produce not needing refrigeration are stored in “Open Storage”.</a:t>
          </a:r>
        </a:p>
      </dgm:t>
    </dgm:pt>
    <dgm:pt modelId="{E00546A9-1D76-4F93-ADBD-281E403E6D93}" type="parTrans" cxnId="{39B391EC-52A5-425E-A2C0-0986671BF858}">
      <dgm:prSet/>
      <dgm:spPr/>
      <dgm:t>
        <a:bodyPr/>
        <a:lstStyle/>
        <a:p>
          <a:endParaRPr lang="en-US"/>
        </a:p>
      </dgm:t>
    </dgm:pt>
    <dgm:pt modelId="{699A34E8-AC52-45F7-9261-33776578A1F0}" type="sibTrans" cxnId="{39B391EC-52A5-425E-A2C0-0986671BF858}">
      <dgm:prSet/>
      <dgm:spPr/>
      <dgm:t>
        <a:bodyPr/>
        <a:lstStyle/>
        <a:p>
          <a:endParaRPr lang="en-US"/>
        </a:p>
      </dgm:t>
    </dgm:pt>
    <dgm:pt modelId="{595C6624-249B-450B-9093-60FF6615B8E9}">
      <dgm:prSet/>
      <dgm:spPr/>
      <dgm:t>
        <a:bodyPr/>
        <a:lstStyle/>
        <a:p>
          <a:r>
            <a:rPr lang="en-US"/>
            <a:t> Goods requiring refrigeration or freezing are stored in “Cold Storage”.</a:t>
          </a:r>
        </a:p>
      </dgm:t>
    </dgm:pt>
    <dgm:pt modelId="{CF7624C6-7E6A-4903-B126-C9384C28C5B7}" type="parTrans" cxnId="{AEFED549-8914-4181-8FF4-4E73C5E1C1FB}">
      <dgm:prSet/>
      <dgm:spPr/>
      <dgm:t>
        <a:bodyPr/>
        <a:lstStyle/>
        <a:p>
          <a:endParaRPr lang="en-US"/>
        </a:p>
      </dgm:t>
    </dgm:pt>
    <dgm:pt modelId="{E845772A-7F30-446F-95E4-FEFE49BC4AE5}" type="sibTrans" cxnId="{AEFED549-8914-4181-8FF4-4E73C5E1C1FB}">
      <dgm:prSet/>
      <dgm:spPr/>
      <dgm:t>
        <a:bodyPr/>
        <a:lstStyle/>
        <a:p>
          <a:endParaRPr lang="en-US"/>
        </a:p>
      </dgm:t>
    </dgm:pt>
    <dgm:pt modelId="{889749C2-9757-470A-9766-FCAE465E0BC5}" type="pres">
      <dgm:prSet presAssocID="{B8FD86DB-2334-4CB6-8BFF-1435F154B8D3}" presName="Name0" presStyleCnt="0">
        <dgm:presLayoutVars>
          <dgm:dir/>
          <dgm:resizeHandles val="exact"/>
        </dgm:presLayoutVars>
      </dgm:prSet>
      <dgm:spPr/>
    </dgm:pt>
    <dgm:pt modelId="{05E27AD7-D07C-422E-B8B4-9094BEBD7957}" type="pres">
      <dgm:prSet presAssocID="{7B440651-FFF8-4C46-B9F4-F84CC4E77BDC}" presName="node" presStyleLbl="node1" presStyleIdx="0" presStyleCnt="6">
        <dgm:presLayoutVars>
          <dgm:bulletEnabled val="1"/>
        </dgm:presLayoutVars>
      </dgm:prSet>
      <dgm:spPr/>
    </dgm:pt>
    <dgm:pt modelId="{B0061D29-A334-4CAD-95EB-9F8BBAAF2B0D}" type="pres">
      <dgm:prSet presAssocID="{2F1CE8C7-B514-451D-A091-894DB296B2B9}" presName="sibTrans" presStyleLbl="sibTrans1D1" presStyleIdx="0" presStyleCnt="5"/>
      <dgm:spPr/>
    </dgm:pt>
    <dgm:pt modelId="{902A2E97-2B5E-46D6-8791-9292F13CA750}" type="pres">
      <dgm:prSet presAssocID="{2F1CE8C7-B514-451D-A091-894DB296B2B9}" presName="connectorText" presStyleLbl="sibTrans1D1" presStyleIdx="0" presStyleCnt="5"/>
      <dgm:spPr/>
    </dgm:pt>
    <dgm:pt modelId="{677248CC-5B2A-45D6-86EE-075E9051A6CE}" type="pres">
      <dgm:prSet presAssocID="{F12E49E2-4F89-44F0-A6AB-53A7AAF5D72F}" presName="node" presStyleLbl="node1" presStyleIdx="1" presStyleCnt="6" custLinFactNeighborX="-127" custLinFactNeighborY="675">
        <dgm:presLayoutVars>
          <dgm:bulletEnabled val="1"/>
        </dgm:presLayoutVars>
      </dgm:prSet>
      <dgm:spPr/>
    </dgm:pt>
    <dgm:pt modelId="{297ED320-F40E-4C43-BC3D-228BCA16FD50}" type="pres">
      <dgm:prSet presAssocID="{8A4418F2-31E8-44A1-85D9-AF5B127573DA}" presName="sibTrans" presStyleLbl="sibTrans1D1" presStyleIdx="1" presStyleCnt="5"/>
      <dgm:spPr/>
    </dgm:pt>
    <dgm:pt modelId="{0C34A762-53AC-45F0-BE17-37CAECA0557F}" type="pres">
      <dgm:prSet presAssocID="{8A4418F2-31E8-44A1-85D9-AF5B127573DA}" presName="connectorText" presStyleLbl="sibTrans1D1" presStyleIdx="1" presStyleCnt="5"/>
      <dgm:spPr/>
    </dgm:pt>
    <dgm:pt modelId="{00FF281F-7046-4477-A690-47A02088E5FC}" type="pres">
      <dgm:prSet presAssocID="{D7AC9F02-8E49-4FE2-8708-C34391E9DDD2}" presName="node" presStyleLbl="node1" presStyleIdx="2" presStyleCnt="6">
        <dgm:presLayoutVars>
          <dgm:bulletEnabled val="1"/>
        </dgm:presLayoutVars>
      </dgm:prSet>
      <dgm:spPr/>
    </dgm:pt>
    <dgm:pt modelId="{14B59266-3FFD-4A85-A11E-0A727850F50E}" type="pres">
      <dgm:prSet presAssocID="{C922543B-4DD6-4C81-8624-BB5BACE30001}" presName="sibTrans" presStyleLbl="sibTrans1D1" presStyleIdx="2" presStyleCnt="5"/>
      <dgm:spPr/>
    </dgm:pt>
    <dgm:pt modelId="{4B542567-2BA9-4C78-8EB0-30DC898D68E6}" type="pres">
      <dgm:prSet presAssocID="{C922543B-4DD6-4C81-8624-BB5BACE30001}" presName="connectorText" presStyleLbl="sibTrans1D1" presStyleIdx="2" presStyleCnt="5"/>
      <dgm:spPr/>
    </dgm:pt>
    <dgm:pt modelId="{D2350671-92EA-4F9F-9D12-7A59A81EA72C}" type="pres">
      <dgm:prSet presAssocID="{E9BD9DEA-F7C8-450C-B6C3-2E948958C3FC}" presName="node" presStyleLbl="node1" presStyleIdx="3" presStyleCnt="6">
        <dgm:presLayoutVars>
          <dgm:bulletEnabled val="1"/>
        </dgm:presLayoutVars>
      </dgm:prSet>
      <dgm:spPr/>
    </dgm:pt>
    <dgm:pt modelId="{2FCF8F32-0AA5-4917-A1BB-E0C3D0B0C270}" type="pres">
      <dgm:prSet presAssocID="{BBB0FC50-F0F0-4F19-9A2A-8CFC5B97AC37}" presName="sibTrans" presStyleLbl="sibTrans1D1" presStyleIdx="3" presStyleCnt="5"/>
      <dgm:spPr/>
    </dgm:pt>
    <dgm:pt modelId="{383BF1F3-E97B-4142-92AD-90FD3876AAA0}" type="pres">
      <dgm:prSet presAssocID="{BBB0FC50-F0F0-4F19-9A2A-8CFC5B97AC37}" presName="connectorText" presStyleLbl="sibTrans1D1" presStyleIdx="3" presStyleCnt="5"/>
      <dgm:spPr/>
    </dgm:pt>
    <dgm:pt modelId="{80DA93C9-B0E3-404F-864D-30A85D10F5BD}" type="pres">
      <dgm:prSet presAssocID="{D44E0888-E79D-4023-B326-991C04D88FF4}" presName="node" presStyleLbl="node1" presStyleIdx="4" presStyleCnt="6">
        <dgm:presLayoutVars>
          <dgm:bulletEnabled val="1"/>
        </dgm:presLayoutVars>
      </dgm:prSet>
      <dgm:spPr/>
    </dgm:pt>
    <dgm:pt modelId="{9E36DB32-7919-4A30-A61B-256FD5F18461}" type="pres">
      <dgm:prSet presAssocID="{699A34E8-AC52-45F7-9261-33776578A1F0}" presName="sibTrans" presStyleLbl="sibTrans1D1" presStyleIdx="4" presStyleCnt="5"/>
      <dgm:spPr/>
    </dgm:pt>
    <dgm:pt modelId="{CEA6E06D-D94D-4CFA-90C7-DA6E3DB10EBC}" type="pres">
      <dgm:prSet presAssocID="{699A34E8-AC52-45F7-9261-33776578A1F0}" presName="connectorText" presStyleLbl="sibTrans1D1" presStyleIdx="4" presStyleCnt="5"/>
      <dgm:spPr/>
    </dgm:pt>
    <dgm:pt modelId="{13ED5437-2889-4464-9879-809282240AFA}" type="pres">
      <dgm:prSet presAssocID="{595C6624-249B-450B-9093-60FF6615B8E9}" presName="node" presStyleLbl="node1" presStyleIdx="5" presStyleCnt="6">
        <dgm:presLayoutVars>
          <dgm:bulletEnabled val="1"/>
        </dgm:presLayoutVars>
      </dgm:prSet>
      <dgm:spPr/>
    </dgm:pt>
  </dgm:ptLst>
  <dgm:cxnLst>
    <dgm:cxn modelId="{D3021507-5D93-4460-8780-863D6DFFDCD1}" type="presOf" srcId="{B8FD86DB-2334-4CB6-8BFF-1435F154B8D3}" destId="{889749C2-9757-470A-9766-FCAE465E0BC5}" srcOrd="0" destOrd="0" presId="urn:microsoft.com/office/officeart/2016/7/layout/RepeatingBendingProcessNew"/>
    <dgm:cxn modelId="{DE880B0F-A170-419D-868F-6A87FC6DCDC1}" type="presOf" srcId="{C922543B-4DD6-4C81-8624-BB5BACE30001}" destId="{4B542567-2BA9-4C78-8EB0-30DC898D68E6}" srcOrd="1" destOrd="0" presId="urn:microsoft.com/office/officeart/2016/7/layout/RepeatingBendingProcessNew"/>
    <dgm:cxn modelId="{AF0AED2B-42A0-4790-903B-AC1179013016}" srcId="{B8FD86DB-2334-4CB6-8BFF-1435F154B8D3}" destId="{7B440651-FFF8-4C46-B9F4-F84CC4E77BDC}" srcOrd="0" destOrd="0" parTransId="{461A46E9-E2A6-48FA-BB0D-595FD59971E3}" sibTransId="{2F1CE8C7-B514-451D-A091-894DB296B2B9}"/>
    <dgm:cxn modelId="{1BCA352D-B489-49AD-A4A4-7CABD98FFD7D}" type="presOf" srcId="{F12E49E2-4F89-44F0-A6AB-53A7AAF5D72F}" destId="{677248CC-5B2A-45D6-86EE-075E9051A6CE}" srcOrd="0" destOrd="0" presId="urn:microsoft.com/office/officeart/2016/7/layout/RepeatingBendingProcessNew"/>
    <dgm:cxn modelId="{97C0DE35-E703-4C64-B99F-4052985B6662}" type="presOf" srcId="{D7AC9F02-8E49-4FE2-8708-C34391E9DDD2}" destId="{00FF281F-7046-4477-A690-47A02088E5FC}" srcOrd="0" destOrd="0" presId="urn:microsoft.com/office/officeart/2016/7/layout/RepeatingBendingProcessNew"/>
    <dgm:cxn modelId="{4127A336-A047-4EC4-8737-DF9A0438E6A7}" type="presOf" srcId="{BBB0FC50-F0F0-4F19-9A2A-8CFC5B97AC37}" destId="{2FCF8F32-0AA5-4917-A1BB-E0C3D0B0C270}" srcOrd="0" destOrd="0" presId="urn:microsoft.com/office/officeart/2016/7/layout/RepeatingBendingProcessNew"/>
    <dgm:cxn modelId="{DD59B63B-212F-490E-9A5D-0C540FEA565D}" type="presOf" srcId="{699A34E8-AC52-45F7-9261-33776578A1F0}" destId="{9E36DB32-7919-4A30-A61B-256FD5F18461}" srcOrd="0" destOrd="0" presId="urn:microsoft.com/office/officeart/2016/7/layout/RepeatingBendingProcessNew"/>
    <dgm:cxn modelId="{E120F948-31C9-4D1F-9C21-C6F312544899}" srcId="{B8FD86DB-2334-4CB6-8BFF-1435F154B8D3}" destId="{F12E49E2-4F89-44F0-A6AB-53A7AAF5D72F}" srcOrd="1" destOrd="0" parTransId="{763CD1C9-F54A-4A54-9A47-DF5234C6D7D8}" sibTransId="{8A4418F2-31E8-44A1-85D9-AF5B127573DA}"/>
    <dgm:cxn modelId="{AEFED549-8914-4181-8FF4-4E73C5E1C1FB}" srcId="{B8FD86DB-2334-4CB6-8BFF-1435F154B8D3}" destId="{595C6624-249B-450B-9093-60FF6615B8E9}" srcOrd="5" destOrd="0" parTransId="{CF7624C6-7E6A-4903-B126-C9384C28C5B7}" sibTransId="{E845772A-7F30-446F-95E4-FEFE49BC4AE5}"/>
    <dgm:cxn modelId="{41E5ED55-2043-437B-B4CE-10A80381B83E}" type="presOf" srcId="{BBB0FC50-F0F0-4F19-9A2A-8CFC5B97AC37}" destId="{383BF1F3-E97B-4142-92AD-90FD3876AAA0}" srcOrd="1" destOrd="0" presId="urn:microsoft.com/office/officeart/2016/7/layout/RepeatingBendingProcessNew"/>
    <dgm:cxn modelId="{29F14860-EACA-4DB0-88BF-DB494854334D}" srcId="{B8FD86DB-2334-4CB6-8BFF-1435F154B8D3}" destId="{D7AC9F02-8E49-4FE2-8708-C34391E9DDD2}" srcOrd="2" destOrd="0" parTransId="{1D404475-3689-4110-9A81-C1EFB550A893}" sibTransId="{C922543B-4DD6-4C81-8624-BB5BACE30001}"/>
    <dgm:cxn modelId="{2F2F1866-1DAD-483B-AB3D-744678339D2D}" type="presOf" srcId="{595C6624-249B-450B-9093-60FF6615B8E9}" destId="{13ED5437-2889-4464-9879-809282240AFA}" srcOrd="0" destOrd="0" presId="urn:microsoft.com/office/officeart/2016/7/layout/RepeatingBendingProcessNew"/>
    <dgm:cxn modelId="{964B61A1-A155-46FD-BEDB-1E10B0A9E505}" type="presOf" srcId="{2F1CE8C7-B514-451D-A091-894DB296B2B9}" destId="{902A2E97-2B5E-46D6-8791-9292F13CA750}" srcOrd="1" destOrd="0" presId="urn:microsoft.com/office/officeart/2016/7/layout/RepeatingBendingProcessNew"/>
    <dgm:cxn modelId="{8A1EB5AA-F167-4360-8957-F48C3CD22D82}" srcId="{B8FD86DB-2334-4CB6-8BFF-1435F154B8D3}" destId="{E9BD9DEA-F7C8-450C-B6C3-2E948958C3FC}" srcOrd="3" destOrd="0" parTransId="{863EBE39-F4AA-45C2-A0B2-A4E6B3A2B02E}" sibTransId="{BBB0FC50-F0F0-4F19-9A2A-8CFC5B97AC37}"/>
    <dgm:cxn modelId="{DAF389B4-B63B-4AEA-B4DD-34387253C841}" type="presOf" srcId="{C922543B-4DD6-4C81-8624-BB5BACE30001}" destId="{14B59266-3FFD-4A85-A11E-0A727850F50E}" srcOrd="0" destOrd="0" presId="urn:microsoft.com/office/officeart/2016/7/layout/RepeatingBendingProcessNew"/>
    <dgm:cxn modelId="{8014E3BB-74EC-40A8-A8DB-CFFA07BCF0D6}" type="presOf" srcId="{8A4418F2-31E8-44A1-85D9-AF5B127573DA}" destId="{297ED320-F40E-4C43-BC3D-228BCA16FD50}" srcOrd="0" destOrd="0" presId="urn:microsoft.com/office/officeart/2016/7/layout/RepeatingBendingProcessNew"/>
    <dgm:cxn modelId="{F7F64FD5-EC73-404C-B328-D28FE6A1231F}" type="presOf" srcId="{D44E0888-E79D-4023-B326-991C04D88FF4}" destId="{80DA93C9-B0E3-404F-864D-30A85D10F5BD}" srcOrd="0" destOrd="0" presId="urn:microsoft.com/office/officeart/2016/7/layout/RepeatingBendingProcessNew"/>
    <dgm:cxn modelId="{123E92DB-9489-4378-8463-3F7AE1BAB4C8}" type="presOf" srcId="{E9BD9DEA-F7C8-450C-B6C3-2E948958C3FC}" destId="{D2350671-92EA-4F9F-9D12-7A59A81EA72C}" srcOrd="0" destOrd="0" presId="urn:microsoft.com/office/officeart/2016/7/layout/RepeatingBendingProcessNew"/>
    <dgm:cxn modelId="{251818EC-C64C-4ED3-982D-CB3578E2CFAB}" type="presOf" srcId="{8A4418F2-31E8-44A1-85D9-AF5B127573DA}" destId="{0C34A762-53AC-45F0-BE17-37CAECA0557F}" srcOrd="1" destOrd="0" presId="urn:microsoft.com/office/officeart/2016/7/layout/RepeatingBendingProcessNew"/>
    <dgm:cxn modelId="{39B391EC-52A5-425E-A2C0-0986671BF858}" srcId="{B8FD86DB-2334-4CB6-8BFF-1435F154B8D3}" destId="{D44E0888-E79D-4023-B326-991C04D88FF4}" srcOrd="4" destOrd="0" parTransId="{E00546A9-1D76-4F93-ADBD-281E403E6D93}" sibTransId="{699A34E8-AC52-45F7-9261-33776578A1F0}"/>
    <dgm:cxn modelId="{6D43C7F8-4F71-4C10-BF06-E332A08330C6}" type="presOf" srcId="{2F1CE8C7-B514-451D-A091-894DB296B2B9}" destId="{B0061D29-A334-4CAD-95EB-9F8BBAAF2B0D}" srcOrd="0" destOrd="0" presId="urn:microsoft.com/office/officeart/2016/7/layout/RepeatingBendingProcessNew"/>
    <dgm:cxn modelId="{E308E0FC-38FF-4D2E-B008-E34F097D43E5}" type="presOf" srcId="{7B440651-FFF8-4C46-B9F4-F84CC4E77BDC}" destId="{05E27AD7-D07C-422E-B8B4-9094BEBD7957}" srcOrd="0" destOrd="0" presId="urn:microsoft.com/office/officeart/2016/7/layout/RepeatingBendingProcessNew"/>
    <dgm:cxn modelId="{ADB5A1FF-0EB7-4ACB-842F-513F2D35622D}" type="presOf" srcId="{699A34E8-AC52-45F7-9261-33776578A1F0}" destId="{CEA6E06D-D94D-4CFA-90C7-DA6E3DB10EBC}" srcOrd="1" destOrd="0" presId="urn:microsoft.com/office/officeart/2016/7/layout/RepeatingBendingProcessNew"/>
    <dgm:cxn modelId="{5400DB10-43D5-4B54-BF99-40E83B901D7F}" type="presParOf" srcId="{889749C2-9757-470A-9766-FCAE465E0BC5}" destId="{05E27AD7-D07C-422E-B8B4-9094BEBD7957}" srcOrd="0" destOrd="0" presId="urn:microsoft.com/office/officeart/2016/7/layout/RepeatingBendingProcessNew"/>
    <dgm:cxn modelId="{94568E38-22FE-45D1-9DC5-81EF4A70D97C}" type="presParOf" srcId="{889749C2-9757-470A-9766-FCAE465E0BC5}" destId="{B0061D29-A334-4CAD-95EB-9F8BBAAF2B0D}" srcOrd="1" destOrd="0" presId="urn:microsoft.com/office/officeart/2016/7/layout/RepeatingBendingProcessNew"/>
    <dgm:cxn modelId="{B60A0C8B-AF06-43FC-8B29-7B86C0736DAC}" type="presParOf" srcId="{B0061D29-A334-4CAD-95EB-9F8BBAAF2B0D}" destId="{902A2E97-2B5E-46D6-8791-9292F13CA750}" srcOrd="0" destOrd="0" presId="urn:microsoft.com/office/officeart/2016/7/layout/RepeatingBendingProcessNew"/>
    <dgm:cxn modelId="{4E16E233-07BC-4F52-956C-4BA632928597}" type="presParOf" srcId="{889749C2-9757-470A-9766-FCAE465E0BC5}" destId="{677248CC-5B2A-45D6-86EE-075E9051A6CE}" srcOrd="2" destOrd="0" presId="urn:microsoft.com/office/officeart/2016/7/layout/RepeatingBendingProcessNew"/>
    <dgm:cxn modelId="{4CBF4A2B-D8F3-4316-B8AB-A48D018D18ED}" type="presParOf" srcId="{889749C2-9757-470A-9766-FCAE465E0BC5}" destId="{297ED320-F40E-4C43-BC3D-228BCA16FD50}" srcOrd="3" destOrd="0" presId="urn:microsoft.com/office/officeart/2016/7/layout/RepeatingBendingProcessNew"/>
    <dgm:cxn modelId="{CE6C79EE-2D56-4678-9CEB-357DEBA1B93D}" type="presParOf" srcId="{297ED320-F40E-4C43-BC3D-228BCA16FD50}" destId="{0C34A762-53AC-45F0-BE17-37CAECA0557F}" srcOrd="0" destOrd="0" presId="urn:microsoft.com/office/officeart/2016/7/layout/RepeatingBendingProcessNew"/>
    <dgm:cxn modelId="{9495E906-E4A5-4BB0-BD68-08C697E30B0E}" type="presParOf" srcId="{889749C2-9757-470A-9766-FCAE465E0BC5}" destId="{00FF281F-7046-4477-A690-47A02088E5FC}" srcOrd="4" destOrd="0" presId="urn:microsoft.com/office/officeart/2016/7/layout/RepeatingBendingProcessNew"/>
    <dgm:cxn modelId="{A8FD4AFB-05CE-4063-B25E-D09993BF4392}" type="presParOf" srcId="{889749C2-9757-470A-9766-FCAE465E0BC5}" destId="{14B59266-3FFD-4A85-A11E-0A727850F50E}" srcOrd="5" destOrd="0" presId="urn:microsoft.com/office/officeart/2016/7/layout/RepeatingBendingProcessNew"/>
    <dgm:cxn modelId="{E4596B95-768E-4735-A96F-59EB0C91879A}" type="presParOf" srcId="{14B59266-3FFD-4A85-A11E-0A727850F50E}" destId="{4B542567-2BA9-4C78-8EB0-30DC898D68E6}" srcOrd="0" destOrd="0" presId="urn:microsoft.com/office/officeart/2016/7/layout/RepeatingBendingProcessNew"/>
    <dgm:cxn modelId="{0BD9B35C-AB1A-4E14-919F-5EB8E0C4BC7A}" type="presParOf" srcId="{889749C2-9757-470A-9766-FCAE465E0BC5}" destId="{D2350671-92EA-4F9F-9D12-7A59A81EA72C}" srcOrd="6" destOrd="0" presId="urn:microsoft.com/office/officeart/2016/7/layout/RepeatingBendingProcessNew"/>
    <dgm:cxn modelId="{495BFA09-D4F2-4612-8CCE-00A63A8BD1D0}" type="presParOf" srcId="{889749C2-9757-470A-9766-FCAE465E0BC5}" destId="{2FCF8F32-0AA5-4917-A1BB-E0C3D0B0C270}" srcOrd="7" destOrd="0" presId="urn:microsoft.com/office/officeart/2016/7/layout/RepeatingBendingProcessNew"/>
    <dgm:cxn modelId="{ECA6E9E2-C6F5-49C5-A4AF-CEE9C5798D55}" type="presParOf" srcId="{2FCF8F32-0AA5-4917-A1BB-E0C3D0B0C270}" destId="{383BF1F3-E97B-4142-92AD-90FD3876AAA0}" srcOrd="0" destOrd="0" presId="urn:microsoft.com/office/officeart/2016/7/layout/RepeatingBendingProcessNew"/>
    <dgm:cxn modelId="{EF0193E2-E139-40E2-ABF8-485A117904D1}" type="presParOf" srcId="{889749C2-9757-470A-9766-FCAE465E0BC5}" destId="{80DA93C9-B0E3-404F-864D-30A85D10F5BD}" srcOrd="8" destOrd="0" presId="urn:microsoft.com/office/officeart/2016/7/layout/RepeatingBendingProcessNew"/>
    <dgm:cxn modelId="{0999D267-E0BF-49FD-BA26-1B81EBE92EE3}" type="presParOf" srcId="{889749C2-9757-470A-9766-FCAE465E0BC5}" destId="{9E36DB32-7919-4A30-A61B-256FD5F18461}" srcOrd="9" destOrd="0" presId="urn:microsoft.com/office/officeart/2016/7/layout/RepeatingBendingProcessNew"/>
    <dgm:cxn modelId="{9B2D2AA8-8D64-4E04-9089-F06F4192ED0C}" type="presParOf" srcId="{9E36DB32-7919-4A30-A61B-256FD5F18461}" destId="{CEA6E06D-D94D-4CFA-90C7-DA6E3DB10EBC}" srcOrd="0" destOrd="0" presId="urn:microsoft.com/office/officeart/2016/7/layout/RepeatingBendingProcessNew"/>
    <dgm:cxn modelId="{55B0BD7A-F8B4-40CE-83E6-00C79F295A91}" type="presParOf" srcId="{889749C2-9757-470A-9766-FCAE465E0BC5}" destId="{13ED5437-2889-4464-9879-809282240AF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8C77C2-786B-42C3-8421-E405CCB05431}"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FD13376A-0F2A-4ED8-934E-C404238DD696}">
      <dgm:prSet/>
      <dgm:spPr/>
      <dgm:t>
        <a:bodyPr/>
        <a:lstStyle/>
        <a:p>
          <a:r>
            <a:rPr lang="en-US"/>
            <a:t>Food banks in need can place orders online.</a:t>
          </a:r>
        </a:p>
      </dgm:t>
    </dgm:pt>
    <dgm:pt modelId="{B757B4EF-93DF-4752-9D08-E66F50A6440C}" type="parTrans" cxnId="{DA8A0B6F-0EE2-4EBF-AE1D-33A915DBCD65}">
      <dgm:prSet/>
      <dgm:spPr/>
      <dgm:t>
        <a:bodyPr/>
        <a:lstStyle/>
        <a:p>
          <a:endParaRPr lang="en-US"/>
        </a:p>
      </dgm:t>
    </dgm:pt>
    <dgm:pt modelId="{75F278EC-F0F5-4C37-9EBA-F7B261E07541}" type="sibTrans" cxnId="{DA8A0B6F-0EE2-4EBF-AE1D-33A915DBCD65}">
      <dgm:prSet/>
      <dgm:spPr/>
      <dgm:t>
        <a:bodyPr/>
        <a:lstStyle/>
        <a:p>
          <a:endParaRPr lang="en-US"/>
        </a:p>
      </dgm:t>
    </dgm:pt>
    <dgm:pt modelId="{C8CCDF64-2A9C-4677-A1B7-B42FB59AB81B}">
      <dgm:prSet/>
      <dgm:spPr/>
      <dgm:t>
        <a:bodyPr/>
        <a:lstStyle/>
        <a:p>
          <a:r>
            <a:rPr lang="en-US"/>
            <a:t>Each ordered item is individually scanned, removing it from the online inventory.</a:t>
          </a:r>
        </a:p>
      </dgm:t>
    </dgm:pt>
    <dgm:pt modelId="{111586C5-81C9-4307-A250-08C2182B51A6}" type="parTrans" cxnId="{1B71E1E1-F2E7-49A4-A0FC-6D18BCE2B1AF}">
      <dgm:prSet/>
      <dgm:spPr/>
      <dgm:t>
        <a:bodyPr/>
        <a:lstStyle/>
        <a:p>
          <a:endParaRPr lang="en-US"/>
        </a:p>
      </dgm:t>
    </dgm:pt>
    <dgm:pt modelId="{63D7A6E0-7D51-4770-961E-231DF978DB8E}" type="sibTrans" cxnId="{1B71E1E1-F2E7-49A4-A0FC-6D18BCE2B1AF}">
      <dgm:prSet/>
      <dgm:spPr/>
      <dgm:t>
        <a:bodyPr/>
        <a:lstStyle/>
        <a:p>
          <a:endParaRPr lang="en-US"/>
        </a:p>
      </dgm:t>
    </dgm:pt>
    <dgm:pt modelId="{4207B6A4-2DF0-4A6B-A6F7-5C9BE1EB5E52}">
      <dgm:prSet/>
      <dgm:spPr/>
      <dgm:t>
        <a:bodyPr/>
        <a:lstStyle/>
        <a:p>
          <a:r>
            <a:rPr lang="en-US"/>
            <a:t>Items are packed into boxes and crates. </a:t>
          </a:r>
        </a:p>
      </dgm:t>
    </dgm:pt>
    <dgm:pt modelId="{CA961E27-D111-4820-858D-6230824B20BD}" type="parTrans" cxnId="{22412E23-3AA5-4AD4-A110-8E3747E31FE9}">
      <dgm:prSet/>
      <dgm:spPr/>
      <dgm:t>
        <a:bodyPr/>
        <a:lstStyle/>
        <a:p>
          <a:endParaRPr lang="en-US"/>
        </a:p>
      </dgm:t>
    </dgm:pt>
    <dgm:pt modelId="{C86DC29F-9AF4-498F-9A1C-802F7B28085A}" type="sibTrans" cxnId="{22412E23-3AA5-4AD4-A110-8E3747E31FE9}">
      <dgm:prSet/>
      <dgm:spPr/>
      <dgm:t>
        <a:bodyPr/>
        <a:lstStyle/>
        <a:p>
          <a:endParaRPr lang="en-US"/>
        </a:p>
      </dgm:t>
    </dgm:pt>
    <dgm:pt modelId="{6E69D280-C829-4897-8CB6-62D5DD3241D2}">
      <dgm:prSet/>
      <dgm:spPr/>
      <dgm:t>
        <a:bodyPr/>
        <a:lstStyle/>
        <a:p>
          <a:r>
            <a:rPr lang="en-US"/>
            <a:t>Boxes and crates are staged at the loading dock.</a:t>
          </a:r>
        </a:p>
      </dgm:t>
    </dgm:pt>
    <dgm:pt modelId="{51B832B2-A7BB-44CD-8541-AA09B02B53CF}" type="parTrans" cxnId="{07056F89-295B-4671-A8F1-902B42C54EB8}">
      <dgm:prSet/>
      <dgm:spPr/>
      <dgm:t>
        <a:bodyPr/>
        <a:lstStyle/>
        <a:p>
          <a:endParaRPr lang="en-US"/>
        </a:p>
      </dgm:t>
    </dgm:pt>
    <dgm:pt modelId="{C91D6773-FADC-4361-A3B1-83411450C252}" type="sibTrans" cxnId="{07056F89-295B-4671-A8F1-902B42C54EB8}">
      <dgm:prSet/>
      <dgm:spPr/>
      <dgm:t>
        <a:bodyPr/>
        <a:lstStyle/>
        <a:p>
          <a:endParaRPr lang="en-US"/>
        </a:p>
      </dgm:t>
    </dgm:pt>
    <dgm:pt modelId="{14D464C0-83A8-4DEA-8434-B6A94B26EFF6}">
      <dgm:prSet/>
      <dgm:spPr/>
      <dgm:t>
        <a:bodyPr/>
        <a:lstStyle/>
        <a:p>
          <a:r>
            <a:rPr lang="en-US"/>
            <a:t>Freight is loaded onto the truck.</a:t>
          </a:r>
        </a:p>
      </dgm:t>
    </dgm:pt>
    <dgm:pt modelId="{F83CB395-32EE-4D45-8A98-A49C53A6C8C5}" type="parTrans" cxnId="{978B1523-47FE-4F84-8AEE-8984FBFFAB8A}">
      <dgm:prSet/>
      <dgm:spPr/>
      <dgm:t>
        <a:bodyPr/>
        <a:lstStyle/>
        <a:p>
          <a:endParaRPr lang="en-US"/>
        </a:p>
      </dgm:t>
    </dgm:pt>
    <dgm:pt modelId="{2CBA7493-9612-4CC2-AA80-9473A99DD455}" type="sibTrans" cxnId="{978B1523-47FE-4F84-8AEE-8984FBFFAB8A}">
      <dgm:prSet/>
      <dgm:spPr/>
      <dgm:t>
        <a:bodyPr/>
        <a:lstStyle/>
        <a:p>
          <a:endParaRPr lang="en-US"/>
        </a:p>
      </dgm:t>
    </dgm:pt>
    <dgm:pt modelId="{0611A786-B4E3-4D8B-80EF-56BD3E3D54CB}" type="pres">
      <dgm:prSet presAssocID="{4A8C77C2-786B-42C3-8421-E405CCB05431}" presName="root" presStyleCnt="0">
        <dgm:presLayoutVars>
          <dgm:dir/>
          <dgm:resizeHandles val="exact"/>
        </dgm:presLayoutVars>
      </dgm:prSet>
      <dgm:spPr/>
    </dgm:pt>
    <dgm:pt modelId="{E9123C41-7E91-43BE-B2CD-A68BA5C35398}" type="pres">
      <dgm:prSet presAssocID="{FD13376A-0F2A-4ED8-934E-C404238DD696}" presName="compNode" presStyleCnt="0"/>
      <dgm:spPr/>
    </dgm:pt>
    <dgm:pt modelId="{28B8F8AD-AEF9-4013-BCC7-D0FBE8970461}" type="pres">
      <dgm:prSet presAssocID="{FD13376A-0F2A-4ED8-934E-C404238DD696}" presName="bgRect" presStyleLbl="bgShp" presStyleIdx="0" presStyleCnt="5"/>
      <dgm:spPr/>
    </dgm:pt>
    <dgm:pt modelId="{1901A8F9-6A52-4933-A97E-D74680C82FCF}" type="pres">
      <dgm:prSet presAssocID="{FD13376A-0F2A-4ED8-934E-C404238DD69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re"/>
        </a:ext>
      </dgm:extLst>
    </dgm:pt>
    <dgm:pt modelId="{FB06880B-FBF0-493E-8B3B-DA9D54EBBD4F}" type="pres">
      <dgm:prSet presAssocID="{FD13376A-0F2A-4ED8-934E-C404238DD696}" presName="spaceRect" presStyleCnt="0"/>
      <dgm:spPr/>
    </dgm:pt>
    <dgm:pt modelId="{23084883-F482-4D75-AEBF-BCB2D039EE70}" type="pres">
      <dgm:prSet presAssocID="{FD13376A-0F2A-4ED8-934E-C404238DD696}" presName="parTx" presStyleLbl="revTx" presStyleIdx="0" presStyleCnt="5">
        <dgm:presLayoutVars>
          <dgm:chMax val="0"/>
          <dgm:chPref val="0"/>
        </dgm:presLayoutVars>
      </dgm:prSet>
      <dgm:spPr/>
    </dgm:pt>
    <dgm:pt modelId="{B1B31A01-7661-4C98-BA1C-ECEFE2778610}" type="pres">
      <dgm:prSet presAssocID="{75F278EC-F0F5-4C37-9EBA-F7B261E07541}" presName="sibTrans" presStyleCnt="0"/>
      <dgm:spPr/>
    </dgm:pt>
    <dgm:pt modelId="{A165F6C3-977A-4967-B313-D35BBC151997}" type="pres">
      <dgm:prSet presAssocID="{C8CCDF64-2A9C-4677-A1B7-B42FB59AB81B}" presName="compNode" presStyleCnt="0"/>
      <dgm:spPr/>
    </dgm:pt>
    <dgm:pt modelId="{CB19144F-2B22-4B22-BD48-3592C34623C0}" type="pres">
      <dgm:prSet presAssocID="{C8CCDF64-2A9C-4677-A1B7-B42FB59AB81B}" presName="bgRect" presStyleLbl="bgShp" presStyleIdx="1" presStyleCnt="5"/>
      <dgm:spPr/>
    </dgm:pt>
    <dgm:pt modelId="{B2776CC3-4139-4078-8A9F-4D370A4BA157}" type="pres">
      <dgm:prSet presAssocID="{C8CCDF64-2A9C-4677-A1B7-B42FB59AB81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code"/>
        </a:ext>
      </dgm:extLst>
    </dgm:pt>
    <dgm:pt modelId="{36799607-D5BA-4B80-8812-596C98E14970}" type="pres">
      <dgm:prSet presAssocID="{C8CCDF64-2A9C-4677-A1B7-B42FB59AB81B}" presName="spaceRect" presStyleCnt="0"/>
      <dgm:spPr/>
    </dgm:pt>
    <dgm:pt modelId="{634EE4EC-4EF9-4020-B2C4-AC05FF1738D1}" type="pres">
      <dgm:prSet presAssocID="{C8CCDF64-2A9C-4677-A1B7-B42FB59AB81B}" presName="parTx" presStyleLbl="revTx" presStyleIdx="1" presStyleCnt="5">
        <dgm:presLayoutVars>
          <dgm:chMax val="0"/>
          <dgm:chPref val="0"/>
        </dgm:presLayoutVars>
      </dgm:prSet>
      <dgm:spPr/>
    </dgm:pt>
    <dgm:pt modelId="{C17BB86E-19F9-4092-962E-DCA4738275BE}" type="pres">
      <dgm:prSet presAssocID="{63D7A6E0-7D51-4770-961E-231DF978DB8E}" presName="sibTrans" presStyleCnt="0"/>
      <dgm:spPr/>
    </dgm:pt>
    <dgm:pt modelId="{BD21EC6E-37CC-4DCC-B528-DBE41F5582E1}" type="pres">
      <dgm:prSet presAssocID="{4207B6A4-2DF0-4A6B-A6F7-5C9BE1EB5E52}" presName="compNode" presStyleCnt="0"/>
      <dgm:spPr/>
    </dgm:pt>
    <dgm:pt modelId="{03E54CA2-D46D-4038-ACDA-9C233FEA3568}" type="pres">
      <dgm:prSet presAssocID="{4207B6A4-2DF0-4A6B-A6F7-5C9BE1EB5E52}" presName="bgRect" presStyleLbl="bgShp" presStyleIdx="2" presStyleCnt="5"/>
      <dgm:spPr/>
    </dgm:pt>
    <dgm:pt modelId="{99238CA4-67CA-45A0-88C3-ACD216764EC5}" type="pres">
      <dgm:prSet presAssocID="{4207B6A4-2DF0-4A6B-A6F7-5C9BE1EB5E5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x"/>
        </a:ext>
      </dgm:extLst>
    </dgm:pt>
    <dgm:pt modelId="{4F2D3EEB-6D95-4941-B361-59FF9F10B059}" type="pres">
      <dgm:prSet presAssocID="{4207B6A4-2DF0-4A6B-A6F7-5C9BE1EB5E52}" presName="spaceRect" presStyleCnt="0"/>
      <dgm:spPr/>
    </dgm:pt>
    <dgm:pt modelId="{741191FC-2DB7-45F4-8E3E-825A960B268F}" type="pres">
      <dgm:prSet presAssocID="{4207B6A4-2DF0-4A6B-A6F7-5C9BE1EB5E52}" presName="parTx" presStyleLbl="revTx" presStyleIdx="2" presStyleCnt="5">
        <dgm:presLayoutVars>
          <dgm:chMax val="0"/>
          <dgm:chPref val="0"/>
        </dgm:presLayoutVars>
      </dgm:prSet>
      <dgm:spPr/>
    </dgm:pt>
    <dgm:pt modelId="{061A0B55-B66E-40C7-B84E-49E4AA6D37A6}" type="pres">
      <dgm:prSet presAssocID="{C86DC29F-9AF4-498F-9A1C-802F7B28085A}" presName="sibTrans" presStyleCnt="0"/>
      <dgm:spPr/>
    </dgm:pt>
    <dgm:pt modelId="{D06F2A94-995C-4C1E-81EC-BED5565D4D42}" type="pres">
      <dgm:prSet presAssocID="{6E69D280-C829-4897-8CB6-62D5DD3241D2}" presName="compNode" presStyleCnt="0"/>
      <dgm:spPr/>
    </dgm:pt>
    <dgm:pt modelId="{950D7157-6FB9-4A80-82B4-819373BF78B7}" type="pres">
      <dgm:prSet presAssocID="{6E69D280-C829-4897-8CB6-62D5DD3241D2}" presName="bgRect" presStyleLbl="bgShp" presStyleIdx="3" presStyleCnt="5"/>
      <dgm:spPr/>
    </dgm:pt>
    <dgm:pt modelId="{CFC80E35-A1C0-478E-BC74-F44BC2D39CE6}" type="pres">
      <dgm:prSet presAssocID="{6E69D280-C829-4897-8CB6-62D5DD3241D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x trolley"/>
        </a:ext>
      </dgm:extLst>
    </dgm:pt>
    <dgm:pt modelId="{A5BE9B8A-7538-4E62-B79A-0B29DBCFBA03}" type="pres">
      <dgm:prSet presAssocID="{6E69D280-C829-4897-8CB6-62D5DD3241D2}" presName="spaceRect" presStyleCnt="0"/>
      <dgm:spPr/>
    </dgm:pt>
    <dgm:pt modelId="{C870923C-C8C7-4645-919D-956308999AE0}" type="pres">
      <dgm:prSet presAssocID="{6E69D280-C829-4897-8CB6-62D5DD3241D2}" presName="parTx" presStyleLbl="revTx" presStyleIdx="3" presStyleCnt="5">
        <dgm:presLayoutVars>
          <dgm:chMax val="0"/>
          <dgm:chPref val="0"/>
        </dgm:presLayoutVars>
      </dgm:prSet>
      <dgm:spPr/>
    </dgm:pt>
    <dgm:pt modelId="{46171C39-FBDD-4C8C-90E1-09C2220D92D1}" type="pres">
      <dgm:prSet presAssocID="{C91D6773-FADC-4361-A3B1-83411450C252}" presName="sibTrans" presStyleCnt="0"/>
      <dgm:spPr/>
    </dgm:pt>
    <dgm:pt modelId="{169CF867-9053-416E-AA19-6372DEB05D59}" type="pres">
      <dgm:prSet presAssocID="{14D464C0-83A8-4DEA-8434-B6A94B26EFF6}" presName="compNode" presStyleCnt="0"/>
      <dgm:spPr/>
    </dgm:pt>
    <dgm:pt modelId="{6F4F0CE1-8542-45CA-B957-C3B9F73C48BF}" type="pres">
      <dgm:prSet presAssocID="{14D464C0-83A8-4DEA-8434-B6A94B26EFF6}" presName="bgRect" presStyleLbl="bgShp" presStyleIdx="4" presStyleCnt="5"/>
      <dgm:spPr/>
    </dgm:pt>
    <dgm:pt modelId="{D47A487F-1228-446B-BE5B-4270CC02BAE7}" type="pres">
      <dgm:prSet presAssocID="{14D464C0-83A8-4DEA-8434-B6A94B26EFF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ump truck"/>
        </a:ext>
      </dgm:extLst>
    </dgm:pt>
    <dgm:pt modelId="{42DF0608-80C2-4FE4-B458-12E16203FA5D}" type="pres">
      <dgm:prSet presAssocID="{14D464C0-83A8-4DEA-8434-B6A94B26EFF6}" presName="spaceRect" presStyleCnt="0"/>
      <dgm:spPr/>
    </dgm:pt>
    <dgm:pt modelId="{1C12FF68-6C62-44EB-AE4F-8F5063021D07}" type="pres">
      <dgm:prSet presAssocID="{14D464C0-83A8-4DEA-8434-B6A94B26EFF6}" presName="parTx" presStyleLbl="revTx" presStyleIdx="4" presStyleCnt="5">
        <dgm:presLayoutVars>
          <dgm:chMax val="0"/>
          <dgm:chPref val="0"/>
        </dgm:presLayoutVars>
      </dgm:prSet>
      <dgm:spPr/>
    </dgm:pt>
  </dgm:ptLst>
  <dgm:cxnLst>
    <dgm:cxn modelId="{978B1523-47FE-4F84-8AEE-8984FBFFAB8A}" srcId="{4A8C77C2-786B-42C3-8421-E405CCB05431}" destId="{14D464C0-83A8-4DEA-8434-B6A94B26EFF6}" srcOrd="4" destOrd="0" parTransId="{F83CB395-32EE-4D45-8A98-A49C53A6C8C5}" sibTransId="{2CBA7493-9612-4CC2-AA80-9473A99DD455}"/>
    <dgm:cxn modelId="{22412E23-3AA5-4AD4-A110-8E3747E31FE9}" srcId="{4A8C77C2-786B-42C3-8421-E405CCB05431}" destId="{4207B6A4-2DF0-4A6B-A6F7-5C9BE1EB5E52}" srcOrd="2" destOrd="0" parTransId="{CA961E27-D111-4820-858D-6230824B20BD}" sibTransId="{C86DC29F-9AF4-498F-9A1C-802F7B28085A}"/>
    <dgm:cxn modelId="{6D8F8967-8B11-4D53-9AA2-C8FB1803A740}" type="presOf" srcId="{14D464C0-83A8-4DEA-8434-B6A94B26EFF6}" destId="{1C12FF68-6C62-44EB-AE4F-8F5063021D07}" srcOrd="0" destOrd="0" presId="urn:microsoft.com/office/officeart/2018/2/layout/IconVerticalSolidList"/>
    <dgm:cxn modelId="{DA8A0B6F-0EE2-4EBF-AE1D-33A915DBCD65}" srcId="{4A8C77C2-786B-42C3-8421-E405CCB05431}" destId="{FD13376A-0F2A-4ED8-934E-C404238DD696}" srcOrd="0" destOrd="0" parTransId="{B757B4EF-93DF-4752-9D08-E66F50A6440C}" sibTransId="{75F278EC-F0F5-4C37-9EBA-F7B261E07541}"/>
    <dgm:cxn modelId="{EB966C80-FADA-4BA5-888E-20DAFECB7B8B}" type="presOf" srcId="{C8CCDF64-2A9C-4677-A1B7-B42FB59AB81B}" destId="{634EE4EC-4EF9-4020-B2C4-AC05FF1738D1}" srcOrd="0" destOrd="0" presId="urn:microsoft.com/office/officeart/2018/2/layout/IconVerticalSolidList"/>
    <dgm:cxn modelId="{FB755087-7FA1-4039-A22E-4803D4168EF9}" type="presOf" srcId="{4A8C77C2-786B-42C3-8421-E405CCB05431}" destId="{0611A786-B4E3-4D8B-80EF-56BD3E3D54CB}" srcOrd="0" destOrd="0" presId="urn:microsoft.com/office/officeart/2018/2/layout/IconVerticalSolidList"/>
    <dgm:cxn modelId="{63126788-A172-4F9D-94C3-BBF5E6384829}" type="presOf" srcId="{FD13376A-0F2A-4ED8-934E-C404238DD696}" destId="{23084883-F482-4D75-AEBF-BCB2D039EE70}" srcOrd="0" destOrd="0" presId="urn:microsoft.com/office/officeart/2018/2/layout/IconVerticalSolidList"/>
    <dgm:cxn modelId="{07056F89-295B-4671-A8F1-902B42C54EB8}" srcId="{4A8C77C2-786B-42C3-8421-E405CCB05431}" destId="{6E69D280-C829-4897-8CB6-62D5DD3241D2}" srcOrd="3" destOrd="0" parTransId="{51B832B2-A7BB-44CD-8541-AA09B02B53CF}" sibTransId="{C91D6773-FADC-4361-A3B1-83411450C252}"/>
    <dgm:cxn modelId="{610E29A3-D02C-49CF-8686-5C913581DAA8}" type="presOf" srcId="{6E69D280-C829-4897-8CB6-62D5DD3241D2}" destId="{C870923C-C8C7-4645-919D-956308999AE0}" srcOrd="0" destOrd="0" presId="urn:microsoft.com/office/officeart/2018/2/layout/IconVerticalSolidList"/>
    <dgm:cxn modelId="{8DE897E1-2582-4B8A-9F85-81F707B4F3B6}" type="presOf" srcId="{4207B6A4-2DF0-4A6B-A6F7-5C9BE1EB5E52}" destId="{741191FC-2DB7-45F4-8E3E-825A960B268F}" srcOrd="0" destOrd="0" presId="urn:microsoft.com/office/officeart/2018/2/layout/IconVerticalSolidList"/>
    <dgm:cxn modelId="{1B71E1E1-F2E7-49A4-A0FC-6D18BCE2B1AF}" srcId="{4A8C77C2-786B-42C3-8421-E405CCB05431}" destId="{C8CCDF64-2A9C-4677-A1B7-B42FB59AB81B}" srcOrd="1" destOrd="0" parTransId="{111586C5-81C9-4307-A250-08C2182B51A6}" sibTransId="{63D7A6E0-7D51-4770-961E-231DF978DB8E}"/>
    <dgm:cxn modelId="{39399226-A993-4614-A9D9-E5B64DC7C5E0}" type="presParOf" srcId="{0611A786-B4E3-4D8B-80EF-56BD3E3D54CB}" destId="{E9123C41-7E91-43BE-B2CD-A68BA5C35398}" srcOrd="0" destOrd="0" presId="urn:microsoft.com/office/officeart/2018/2/layout/IconVerticalSolidList"/>
    <dgm:cxn modelId="{2ECBF7DF-6112-460D-9703-B5D493560A13}" type="presParOf" srcId="{E9123C41-7E91-43BE-B2CD-A68BA5C35398}" destId="{28B8F8AD-AEF9-4013-BCC7-D0FBE8970461}" srcOrd="0" destOrd="0" presId="urn:microsoft.com/office/officeart/2018/2/layout/IconVerticalSolidList"/>
    <dgm:cxn modelId="{D81D4BA6-E545-462C-AE93-FAEAC051EA6D}" type="presParOf" srcId="{E9123C41-7E91-43BE-B2CD-A68BA5C35398}" destId="{1901A8F9-6A52-4933-A97E-D74680C82FCF}" srcOrd="1" destOrd="0" presId="urn:microsoft.com/office/officeart/2018/2/layout/IconVerticalSolidList"/>
    <dgm:cxn modelId="{2D52586F-E789-4E6B-BB9A-726C409FB517}" type="presParOf" srcId="{E9123C41-7E91-43BE-B2CD-A68BA5C35398}" destId="{FB06880B-FBF0-493E-8B3B-DA9D54EBBD4F}" srcOrd="2" destOrd="0" presId="urn:microsoft.com/office/officeart/2018/2/layout/IconVerticalSolidList"/>
    <dgm:cxn modelId="{146AE593-F497-42BA-BF72-3F3830110BC4}" type="presParOf" srcId="{E9123C41-7E91-43BE-B2CD-A68BA5C35398}" destId="{23084883-F482-4D75-AEBF-BCB2D039EE70}" srcOrd="3" destOrd="0" presId="urn:microsoft.com/office/officeart/2018/2/layout/IconVerticalSolidList"/>
    <dgm:cxn modelId="{AC62A947-3F49-4E97-82D8-DB10AB76AA1E}" type="presParOf" srcId="{0611A786-B4E3-4D8B-80EF-56BD3E3D54CB}" destId="{B1B31A01-7661-4C98-BA1C-ECEFE2778610}" srcOrd="1" destOrd="0" presId="urn:microsoft.com/office/officeart/2018/2/layout/IconVerticalSolidList"/>
    <dgm:cxn modelId="{6BF9B40B-17A2-435B-A1F0-2502950A9C05}" type="presParOf" srcId="{0611A786-B4E3-4D8B-80EF-56BD3E3D54CB}" destId="{A165F6C3-977A-4967-B313-D35BBC151997}" srcOrd="2" destOrd="0" presId="urn:microsoft.com/office/officeart/2018/2/layout/IconVerticalSolidList"/>
    <dgm:cxn modelId="{8D2C688C-B5C8-4CDC-BA6B-7A863BC0A15F}" type="presParOf" srcId="{A165F6C3-977A-4967-B313-D35BBC151997}" destId="{CB19144F-2B22-4B22-BD48-3592C34623C0}" srcOrd="0" destOrd="0" presId="urn:microsoft.com/office/officeart/2018/2/layout/IconVerticalSolidList"/>
    <dgm:cxn modelId="{A8F79940-E78D-4A22-9CE6-5E0A7F230AC1}" type="presParOf" srcId="{A165F6C3-977A-4967-B313-D35BBC151997}" destId="{B2776CC3-4139-4078-8A9F-4D370A4BA157}" srcOrd="1" destOrd="0" presId="urn:microsoft.com/office/officeart/2018/2/layout/IconVerticalSolidList"/>
    <dgm:cxn modelId="{746FC4F5-0473-49C4-8170-BB42F5BFA5CC}" type="presParOf" srcId="{A165F6C3-977A-4967-B313-D35BBC151997}" destId="{36799607-D5BA-4B80-8812-596C98E14970}" srcOrd="2" destOrd="0" presId="urn:microsoft.com/office/officeart/2018/2/layout/IconVerticalSolidList"/>
    <dgm:cxn modelId="{49FFB7FD-B9DD-4042-BD2E-022D65902792}" type="presParOf" srcId="{A165F6C3-977A-4967-B313-D35BBC151997}" destId="{634EE4EC-4EF9-4020-B2C4-AC05FF1738D1}" srcOrd="3" destOrd="0" presId="urn:microsoft.com/office/officeart/2018/2/layout/IconVerticalSolidList"/>
    <dgm:cxn modelId="{FA59CEEC-7F24-4A0A-94B4-FCCD9C79F332}" type="presParOf" srcId="{0611A786-B4E3-4D8B-80EF-56BD3E3D54CB}" destId="{C17BB86E-19F9-4092-962E-DCA4738275BE}" srcOrd="3" destOrd="0" presId="urn:microsoft.com/office/officeart/2018/2/layout/IconVerticalSolidList"/>
    <dgm:cxn modelId="{61B4281B-240C-4153-9DA9-B922FE407B0A}" type="presParOf" srcId="{0611A786-B4E3-4D8B-80EF-56BD3E3D54CB}" destId="{BD21EC6E-37CC-4DCC-B528-DBE41F5582E1}" srcOrd="4" destOrd="0" presId="urn:microsoft.com/office/officeart/2018/2/layout/IconVerticalSolidList"/>
    <dgm:cxn modelId="{F4B1715A-FD1E-4C54-B903-1F0276EAE6DB}" type="presParOf" srcId="{BD21EC6E-37CC-4DCC-B528-DBE41F5582E1}" destId="{03E54CA2-D46D-4038-ACDA-9C233FEA3568}" srcOrd="0" destOrd="0" presId="urn:microsoft.com/office/officeart/2018/2/layout/IconVerticalSolidList"/>
    <dgm:cxn modelId="{157CC8B4-3F9B-45E6-BA0C-696DDC09E43D}" type="presParOf" srcId="{BD21EC6E-37CC-4DCC-B528-DBE41F5582E1}" destId="{99238CA4-67CA-45A0-88C3-ACD216764EC5}" srcOrd="1" destOrd="0" presId="urn:microsoft.com/office/officeart/2018/2/layout/IconVerticalSolidList"/>
    <dgm:cxn modelId="{F1214E45-3EBF-4AB3-9B78-F51368905E11}" type="presParOf" srcId="{BD21EC6E-37CC-4DCC-B528-DBE41F5582E1}" destId="{4F2D3EEB-6D95-4941-B361-59FF9F10B059}" srcOrd="2" destOrd="0" presId="urn:microsoft.com/office/officeart/2018/2/layout/IconVerticalSolidList"/>
    <dgm:cxn modelId="{C3BDC2B3-826C-4C2D-8091-4C905B1D4419}" type="presParOf" srcId="{BD21EC6E-37CC-4DCC-B528-DBE41F5582E1}" destId="{741191FC-2DB7-45F4-8E3E-825A960B268F}" srcOrd="3" destOrd="0" presId="urn:microsoft.com/office/officeart/2018/2/layout/IconVerticalSolidList"/>
    <dgm:cxn modelId="{F2F249F5-4A07-489A-80A8-7C9B39C39108}" type="presParOf" srcId="{0611A786-B4E3-4D8B-80EF-56BD3E3D54CB}" destId="{061A0B55-B66E-40C7-B84E-49E4AA6D37A6}" srcOrd="5" destOrd="0" presId="urn:microsoft.com/office/officeart/2018/2/layout/IconVerticalSolidList"/>
    <dgm:cxn modelId="{6177DB1F-9EA2-4171-A8CF-64AE50DB13BE}" type="presParOf" srcId="{0611A786-B4E3-4D8B-80EF-56BD3E3D54CB}" destId="{D06F2A94-995C-4C1E-81EC-BED5565D4D42}" srcOrd="6" destOrd="0" presId="urn:microsoft.com/office/officeart/2018/2/layout/IconVerticalSolidList"/>
    <dgm:cxn modelId="{464F889E-E980-443B-A241-C9E9F60932CA}" type="presParOf" srcId="{D06F2A94-995C-4C1E-81EC-BED5565D4D42}" destId="{950D7157-6FB9-4A80-82B4-819373BF78B7}" srcOrd="0" destOrd="0" presId="urn:microsoft.com/office/officeart/2018/2/layout/IconVerticalSolidList"/>
    <dgm:cxn modelId="{A216E5D6-69F2-4DF7-94FB-46C1BD89973C}" type="presParOf" srcId="{D06F2A94-995C-4C1E-81EC-BED5565D4D42}" destId="{CFC80E35-A1C0-478E-BC74-F44BC2D39CE6}" srcOrd="1" destOrd="0" presId="urn:microsoft.com/office/officeart/2018/2/layout/IconVerticalSolidList"/>
    <dgm:cxn modelId="{750A36FE-FD36-4790-894A-4F6466F88970}" type="presParOf" srcId="{D06F2A94-995C-4C1E-81EC-BED5565D4D42}" destId="{A5BE9B8A-7538-4E62-B79A-0B29DBCFBA03}" srcOrd="2" destOrd="0" presId="urn:microsoft.com/office/officeart/2018/2/layout/IconVerticalSolidList"/>
    <dgm:cxn modelId="{13A498DC-580C-42F6-B243-1C7191D53E92}" type="presParOf" srcId="{D06F2A94-995C-4C1E-81EC-BED5565D4D42}" destId="{C870923C-C8C7-4645-919D-956308999AE0}" srcOrd="3" destOrd="0" presId="urn:microsoft.com/office/officeart/2018/2/layout/IconVerticalSolidList"/>
    <dgm:cxn modelId="{A041BC84-89A0-412D-9876-6286732DC43C}" type="presParOf" srcId="{0611A786-B4E3-4D8B-80EF-56BD3E3D54CB}" destId="{46171C39-FBDD-4C8C-90E1-09C2220D92D1}" srcOrd="7" destOrd="0" presId="urn:microsoft.com/office/officeart/2018/2/layout/IconVerticalSolidList"/>
    <dgm:cxn modelId="{840F8218-5E98-4C51-A3E6-40EC8AD49D5A}" type="presParOf" srcId="{0611A786-B4E3-4D8B-80EF-56BD3E3D54CB}" destId="{169CF867-9053-416E-AA19-6372DEB05D59}" srcOrd="8" destOrd="0" presId="urn:microsoft.com/office/officeart/2018/2/layout/IconVerticalSolidList"/>
    <dgm:cxn modelId="{472CD305-02DB-4AD1-9FA1-399B755C978B}" type="presParOf" srcId="{169CF867-9053-416E-AA19-6372DEB05D59}" destId="{6F4F0CE1-8542-45CA-B957-C3B9F73C48BF}" srcOrd="0" destOrd="0" presId="urn:microsoft.com/office/officeart/2018/2/layout/IconVerticalSolidList"/>
    <dgm:cxn modelId="{337CFDBF-37D9-434C-8D07-31B539AE1B1E}" type="presParOf" srcId="{169CF867-9053-416E-AA19-6372DEB05D59}" destId="{D47A487F-1228-446B-BE5B-4270CC02BAE7}" srcOrd="1" destOrd="0" presId="urn:microsoft.com/office/officeart/2018/2/layout/IconVerticalSolidList"/>
    <dgm:cxn modelId="{FF18FA2E-B650-4607-B1F9-2BD857E5BA80}" type="presParOf" srcId="{169CF867-9053-416E-AA19-6372DEB05D59}" destId="{42DF0608-80C2-4FE4-B458-12E16203FA5D}" srcOrd="2" destOrd="0" presId="urn:microsoft.com/office/officeart/2018/2/layout/IconVerticalSolidList"/>
    <dgm:cxn modelId="{CD0D5BAA-00D1-4A6A-97BB-DAE488758BDC}" type="presParOf" srcId="{169CF867-9053-416E-AA19-6372DEB05D59}" destId="{1C12FF68-6C62-44EB-AE4F-8F5063021D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CF09A2-E211-48BD-82AE-42AC6E7BE178}"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81073CD-BCA0-477E-98A7-9E7E356ED927}">
      <dgm:prSet custT="1"/>
      <dgm:spPr/>
      <dgm:t>
        <a:bodyPr/>
        <a:lstStyle/>
        <a:p>
          <a:r>
            <a:rPr lang="en-US" sz="1400" b="1"/>
            <a:t>Employee 1</a:t>
          </a:r>
          <a:endParaRPr lang="en-US" sz="1400" b="0"/>
        </a:p>
        <a:p>
          <a:pPr rtl="0"/>
          <a:r>
            <a:rPr lang="en-US" sz="1400" b="1">
              <a:latin typeface="Calibri Light" panose="020F0302020204030204"/>
            </a:rPr>
            <a:t> </a:t>
          </a:r>
          <a:r>
            <a:rPr lang="en-US" sz="1400" b="0"/>
            <a:t>Responsible for a</a:t>
          </a:r>
          <a:r>
            <a:rPr lang="en-US" sz="1400"/>
            <a:t>dministrative duties including recruiting volunteers, inventory, and sourcing/ordering foods and goods.</a:t>
          </a:r>
          <a:endParaRPr lang="en-US" sz="1400" b="0">
            <a:latin typeface="Calibri Light" panose="020F0302020204030204"/>
          </a:endParaRPr>
        </a:p>
      </dgm:t>
    </dgm:pt>
    <dgm:pt modelId="{870305BC-E0B7-4A9A-95E5-45ACA02EC14A}" type="parTrans" cxnId="{2209345C-3C76-4B8B-866D-5347CB6DEBC5}">
      <dgm:prSet/>
      <dgm:spPr/>
      <dgm:t>
        <a:bodyPr/>
        <a:lstStyle/>
        <a:p>
          <a:endParaRPr lang="en-US" sz="2400"/>
        </a:p>
      </dgm:t>
    </dgm:pt>
    <dgm:pt modelId="{408BE87F-BF10-4F2F-85AA-F36AC5404FFB}" type="sibTrans" cxnId="{2209345C-3C76-4B8B-866D-5347CB6DEBC5}">
      <dgm:prSet/>
      <dgm:spPr/>
      <dgm:t>
        <a:bodyPr/>
        <a:lstStyle/>
        <a:p>
          <a:endParaRPr lang="en-US" sz="2400"/>
        </a:p>
      </dgm:t>
    </dgm:pt>
    <dgm:pt modelId="{B8EF8C08-E888-41D7-AF91-F16419CDC587}">
      <dgm:prSet custT="1"/>
      <dgm:spPr/>
      <dgm:t>
        <a:bodyPr/>
        <a:lstStyle/>
        <a:p>
          <a:r>
            <a:rPr lang="en-US" sz="1400" b="1"/>
            <a:t>Employee 2</a:t>
          </a:r>
        </a:p>
        <a:p>
          <a:r>
            <a:rPr lang="en-US" sz="1400" b="1"/>
            <a:t> </a:t>
          </a:r>
          <a:r>
            <a:rPr lang="en-US" sz="1400" b="0"/>
            <a:t>Responsible for managing </a:t>
          </a:r>
          <a:r>
            <a:rPr lang="en-US" sz="1400"/>
            <a:t>volunteers, supervise the unloading and loading of food, scanning and sorting inventory, and cleaning.</a:t>
          </a:r>
        </a:p>
      </dgm:t>
    </dgm:pt>
    <dgm:pt modelId="{1B441388-D61D-45E2-8820-9A951EFF1F95}" type="parTrans" cxnId="{7F091906-8EBB-49CC-8CAA-D6BF21F521F9}">
      <dgm:prSet/>
      <dgm:spPr/>
      <dgm:t>
        <a:bodyPr/>
        <a:lstStyle/>
        <a:p>
          <a:endParaRPr lang="en-US" sz="2400"/>
        </a:p>
      </dgm:t>
    </dgm:pt>
    <dgm:pt modelId="{B19C6EA6-AFAB-4309-B4E4-8754F8FB01E0}" type="sibTrans" cxnId="{7F091906-8EBB-49CC-8CAA-D6BF21F521F9}">
      <dgm:prSet/>
      <dgm:spPr/>
      <dgm:t>
        <a:bodyPr/>
        <a:lstStyle/>
        <a:p>
          <a:endParaRPr lang="en-US" sz="2400"/>
        </a:p>
      </dgm:t>
    </dgm:pt>
    <dgm:pt modelId="{355D1A7D-7393-4A4B-9836-495A96D9271C}">
      <dgm:prSet custT="1"/>
      <dgm:spPr/>
      <dgm:t>
        <a:bodyPr/>
        <a:lstStyle/>
        <a:p>
          <a:r>
            <a:rPr lang="en-US" sz="1400" b="1"/>
            <a:t>Employee 3</a:t>
          </a:r>
        </a:p>
        <a:p>
          <a:r>
            <a:rPr lang="en-US" sz="1400"/>
            <a:t>Truck Driver responsible for the transportation of foods.</a:t>
          </a:r>
        </a:p>
      </dgm:t>
    </dgm:pt>
    <dgm:pt modelId="{76FD2A94-B20D-4171-A165-1EDD3336E3B9}" type="parTrans" cxnId="{0807BA09-1190-479B-9764-A6CD4C4EA897}">
      <dgm:prSet/>
      <dgm:spPr/>
      <dgm:t>
        <a:bodyPr/>
        <a:lstStyle/>
        <a:p>
          <a:endParaRPr lang="en-US" sz="2400"/>
        </a:p>
      </dgm:t>
    </dgm:pt>
    <dgm:pt modelId="{055B665B-E855-44D3-834E-2DA477D04540}" type="sibTrans" cxnId="{0807BA09-1190-479B-9764-A6CD4C4EA897}">
      <dgm:prSet/>
      <dgm:spPr/>
      <dgm:t>
        <a:bodyPr/>
        <a:lstStyle/>
        <a:p>
          <a:endParaRPr lang="en-US" sz="2400"/>
        </a:p>
      </dgm:t>
    </dgm:pt>
    <dgm:pt modelId="{4252C602-CEFA-4670-8D4D-42DB5FEFB7BC}" type="pres">
      <dgm:prSet presAssocID="{60CF09A2-E211-48BD-82AE-42AC6E7BE178}" presName="root" presStyleCnt="0">
        <dgm:presLayoutVars>
          <dgm:dir/>
          <dgm:resizeHandles val="exact"/>
        </dgm:presLayoutVars>
      </dgm:prSet>
      <dgm:spPr/>
    </dgm:pt>
    <dgm:pt modelId="{01E1A94B-2BF3-41A0-91F8-6FB8AED30E4F}" type="pres">
      <dgm:prSet presAssocID="{681073CD-BCA0-477E-98A7-9E7E356ED927}" presName="compNode" presStyleCnt="0"/>
      <dgm:spPr/>
    </dgm:pt>
    <dgm:pt modelId="{AC8F05ED-4BFC-4018-A4D6-984B8FE8CFE1}" type="pres">
      <dgm:prSet presAssocID="{681073CD-BCA0-477E-98A7-9E7E356ED927}" presName="iconRect" presStyleLbl="node1" presStyleIdx="0" presStyleCnt="3" custLinFactNeighborX="-15218" custLinFactNeighborY="615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07927FAF-A6F9-4B4D-A65E-22A0CC8AE58D}" type="pres">
      <dgm:prSet presAssocID="{681073CD-BCA0-477E-98A7-9E7E356ED927}" presName="spaceRect" presStyleCnt="0"/>
      <dgm:spPr/>
    </dgm:pt>
    <dgm:pt modelId="{B224C566-4665-4EDD-97F3-E663278D0F60}" type="pres">
      <dgm:prSet presAssocID="{681073CD-BCA0-477E-98A7-9E7E356ED927}" presName="textRect" presStyleLbl="revTx" presStyleIdx="0" presStyleCnt="3" custScaleX="90629" custScaleY="194450">
        <dgm:presLayoutVars>
          <dgm:chMax val="1"/>
          <dgm:chPref val="1"/>
        </dgm:presLayoutVars>
      </dgm:prSet>
      <dgm:spPr/>
    </dgm:pt>
    <dgm:pt modelId="{428FDDDA-EFE7-4CFC-B285-3DDC3EAAE2B1}" type="pres">
      <dgm:prSet presAssocID="{408BE87F-BF10-4F2F-85AA-F36AC5404FFB}" presName="sibTrans" presStyleCnt="0"/>
      <dgm:spPr/>
    </dgm:pt>
    <dgm:pt modelId="{3069EA34-1C43-4C18-B310-9132FC95F023}" type="pres">
      <dgm:prSet presAssocID="{B8EF8C08-E888-41D7-AF91-F16419CDC587}" presName="compNode" presStyleCnt="0"/>
      <dgm:spPr/>
    </dgm:pt>
    <dgm:pt modelId="{940640AA-2E32-4D93-A2FE-CB75C7DBF4D7}" type="pres">
      <dgm:prSet presAssocID="{B8EF8C08-E888-41D7-AF91-F16419CDC587}" presName="iconRect" presStyleLbl="node1" presStyleIdx="1" presStyleCnt="3" custLinFactX="100000" custLinFactNeighborX="138490" custLinFactNeighborY="-11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3CAD3B4D-232A-4A88-BC28-8A807D9D0B31}" type="pres">
      <dgm:prSet presAssocID="{B8EF8C08-E888-41D7-AF91-F16419CDC587}" presName="spaceRect" presStyleCnt="0"/>
      <dgm:spPr/>
    </dgm:pt>
    <dgm:pt modelId="{1A982D9C-C628-412C-9FBF-E002E43F9719}" type="pres">
      <dgm:prSet presAssocID="{B8EF8C08-E888-41D7-AF91-F16419CDC587}" presName="textRect" presStyleLbl="revTx" presStyleIdx="1" presStyleCnt="3" custScaleX="88966" custScaleY="135406" custLinFactNeighborX="6075" custLinFactNeighborY="-43219">
        <dgm:presLayoutVars>
          <dgm:chMax val="1"/>
          <dgm:chPref val="1"/>
        </dgm:presLayoutVars>
      </dgm:prSet>
      <dgm:spPr/>
    </dgm:pt>
    <dgm:pt modelId="{8BF365B9-4EE2-4423-857A-51C74D105C65}" type="pres">
      <dgm:prSet presAssocID="{B19C6EA6-AFAB-4309-B4E4-8754F8FB01E0}" presName="sibTrans" presStyleCnt="0"/>
      <dgm:spPr/>
    </dgm:pt>
    <dgm:pt modelId="{487924C9-DDB6-44E9-8A37-678F7E3FF7A7}" type="pres">
      <dgm:prSet presAssocID="{355D1A7D-7393-4A4B-9836-495A96D9271C}" presName="compNode" presStyleCnt="0"/>
      <dgm:spPr/>
    </dgm:pt>
    <dgm:pt modelId="{3489AE9B-B4B9-4734-9A8B-B8AD7B6D18CD}" type="pres">
      <dgm:prSet presAssocID="{355D1A7D-7393-4A4B-9836-495A96D9271C}" presName="iconRect" presStyleLbl="node1" presStyleIdx="2" presStyleCnt="3" custLinFactX="-100000" custLinFactNeighborX="-161086" custLinFactNeighborY="-1649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ome"/>
        </a:ext>
      </dgm:extLst>
    </dgm:pt>
    <dgm:pt modelId="{6C075D56-1FEF-4521-886D-31B234C85B07}" type="pres">
      <dgm:prSet presAssocID="{355D1A7D-7393-4A4B-9836-495A96D9271C}" presName="spaceRect" presStyleCnt="0"/>
      <dgm:spPr/>
    </dgm:pt>
    <dgm:pt modelId="{FC44B907-B98C-4D3F-A14C-BB775887C779}" type="pres">
      <dgm:prSet presAssocID="{355D1A7D-7393-4A4B-9836-495A96D9271C}" presName="textRect" presStyleLbl="revTx" presStyleIdx="2" presStyleCnt="3" custScaleX="70162" custScaleY="87719" custLinFactNeighborX="4892" custLinFactNeighborY="-65809">
        <dgm:presLayoutVars>
          <dgm:chMax val="1"/>
          <dgm:chPref val="1"/>
        </dgm:presLayoutVars>
      </dgm:prSet>
      <dgm:spPr/>
    </dgm:pt>
  </dgm:ptLst>
  <dgm:cxnLst>
    <dgm:cxn modelId="{7F091906-8EBB-49CC-8CAA-D6BF21F521F9}" srcId="{60CF09A2-E211-48BD-82AE-42AC6E7BE178}" destId="{B8EF8C08-E888-41D7-AF91-F16419CDC587}" srcOrd="1" destOrd="0" parTransId="{1B441388-D61D-45E2-8820-9A951EFF1F95}" sibTransId="{B19C6EA6-AFAB-4309-B4E4-8754F8FB01E0}"/>
    <dgm:cxn modelId="{0807BA09-1190-479B-9764-A6CD4C4EA897}" srcId="{60CF09A2-E211-48BD-82AE-42AC6E7BE178}" destId="{355D1A7D-7393-4A4B-9836-495A96D9271C}" srcOrd="2" destOrd="0" parTransId="{76FD2A94-B20D-4171-A165-1EDD3336E3B9}" sibTransId="{055B665B-E855-44D3-834E-2DA477D04540}"/>
    <dgm:cxn modelId="{D213F218-AB69-4723-AA2A-78FE1CBA94C4}" type="presOf" srcId="{355D1A7D-7393-4A4B-9836-495A96D9271C}" destId="{FC44B907-B98C-4D3F-A14C-BB775887C779}" srcOrd="0" destOrd="0" presId="urn:microsoft.com/office/officeart/2018/2/layout/IconLabelList"/>
    <dgm:cxn modelId="{76EBC73F-84AA-4ABA-9302-70E3596CF0F1}" type="presOf" srcId="{B8EF8C08-E888-41D7-AF91-F16419CDC587}" destId="{1A982D9C-C628-412C-9FBF-E002E43F9719}" srcOrd="0" destOrd="0" presId="urn:microsoft.com/office/officeart/2018/2/layout/IconLabelList"/>
    <dgm:cxn modelId="{2209345C-3C76-4B8B-866D-5347CB6DEBC5}" srcId="{60CF09A2-E211-48BD-82AE-42AC6E7BE178}" destId="{681073CD-BCA0-477E-98A7-9E7E356ED927}" srcOrd="0" destOrd="0" parTransId="{870305BC-E0B7-4A9A-95E5-45ACA02EC14A}" sibTransId="{408BE87F-BF10-4F2F-85AA-F36AC5404FFB}"/>
    <dgm:cxn modelId="{6048C685-DB43-45E8-B07B-151FF2CA41BE}" type="presOf" srcId="{60CF09A2-E211-48BD-82AE-42AC6E7BE178}" destId="{4252C602-CEFA-4670-8D4D-42DB5FEFB7BC}" srcOrd="0" destOrd="0" presId="urn:microsoft.com/office/officeart/2018/2/layout/IconLabelList"/>
    <dgm:cxn modelId="{B1DD4AE3-B052-488C-BD20-7024671B906E}" type="presOf" srcId="{681073CD-BCA0-477E-98A7-9E7E356ED927}" destId="{B224C566-4665-4EDD-97F3-E663278D0F60}" srcOrd="0" destOrd="0" presId="urn:microsoft.com/office/officeart/2018/2/layout/IconLabelList"/>
    <dgm:cxn modelId="{5D839A20-2E9D-49B4-A38C-5706C8FED3F2}" type="presParOf" srcId="{4252C602-CEFA-4670-8D4D-42DB5FEFB7BC}" destId="{01E1A94B-2BF3-41A0-91F8-6FB8AED30E4F}" srcOrd="0" destOrd="0" presId="urn:microsoft.com/office/officeart/2018/2/layout/IconLabelList"/>
    <dgm:cxn modelId="{C9B14B82-A8B2-4FFB-8357-500B6181122E}" type="presParOf" srcId="{01E1A94B-2BF3-41A0-91F8-6FB8AED30E4F}" destId="{AC8F05ED-4BFC-4018-A4D6-984B8FE8CFE1}" srcOrd="0" destOrd="0" presId="urn:microsoft.com/office/officeart/2018/2/layout/IconLabelList"/>
    <dgm:cxn modelId="{0B3CA181-BF13-40E2-972B-ECB249EA4341}" type="presParOf" srcId="{01E1A94B-2BF3-41A0-91F8-6FB8AED30E4F}" destId="{07927FAF-A6F9-4B4D-A65E-22A0CC8AE58D}" srcOrd="1" destOrd="0" presId="urn:microsoft.com/office/officeart/2018/2/layout/IconLabelList"/>
    <dgm:cxn modelId="{519C0778-36EB-4B1A-9349-230E9C7FF2A3}" type="presParOf" srcId="{01E1A94B-2BF3-41A0-91F8-6FB8AED30E4F}" destId="{B224C566-4665-4EDD-97F3-E663278D0F60}" srcOrd="2" destOrd="0" presId="urn:microsoft.com/office/officeart/2018/2/layout/IconLabelList"/>
    <dgm:cxn modelId="{3DD5B5A8-1610-4871-83F2-B83F59B9A1D5}" type="presParOf" srcId="{4252C602-CEFA-4670-8D4D-42DB5FEFB7BC}" destId="{428FDDDA-EFE7-4CFC-B285-3DDC3EAAE2B1}" srcOrd="1" destOrd="0" presId="urn:microsoft.com/office/officeart/2018/2/layout/IconLabelList"/>
    <dgm:cxn modelId="{F70168A5-099B-4280-AA4D-EBFF7864FA50}" type="presParOf" srcId="{4252C602-CEFA-4670-8D4D-42DB5FEFB7BC}" destId="{3069EA34-1C43-4C18-B310-9132FC95F023}" srcOrd="2" destOrd="0" presId="urn:microsoft.com/office/officeart/2018/2/layout/IconLabelList"/>
    <dgm:cxn modelId="{37E59783-A77B-424E-980B-B1E08217F542}" type="presParOf" srcId="{3069EA34-1C43-4C18-B310-9132FC95F023}" destId="{940640AA-2E32-4D93-A2FE-CB75C7DBF4D7}" srcOrd="0" destOrd="0" presId="urn:microsoft.com/office/officeart/2018/2/layout/IconLabelList"/>
    <dgm:cxn modelId="{1616D723-D20E-4B0D-9F67-472C369510A2}" type="presParOf" srcId="{3069EA34-1C43-4C18-B310-9132FC95F023}" destId="{3CAD3B4D-232A-4A88-BC28-8A807D9D0B31}" srcOrd="1" destOrd="0" presId="urn:microsoft.com/office/officeart/2018/2/layout/IconLabelList"/>
    <dgm:cxn modelId="{FD46A665-6AA3-4499-8822-898D62732B58}" type="presParOf" srcId="{3069EA34-1C43-4C18-B310-9132FC95F023}" destId="{1A982D9C-C628-412C-9FBF-E002E43F9719}" srcOrd="2" destOrd="0" presId="urn:microsoft.com/office/officeart/2018/2/layout/IconLabelList"/>
    <dgm:cxn modelId="{7B037759-F48F-4C8D-8733-561EB88FAD31}" type="presParOf" srcId="{4252C602-CEFA-4670-8D4D-42DB5FEFB7BC}" destId="{8BF365B9-4EE2-4423-857A-51C74D105C65}" srcOrd="3" destOrd="0" presId="urn:microsoft.com/office/officeart/2018/2/layout/IconLabelList"/>
    <dgm:cxn modelId="{26A60716-5B68-410F-9004-3C54E217F255}" type="presParOf" srcId="{4252C602-CEFA-4670-8D4D-42DB5FEFB7BC}" destId="{487924C9-DDB6-44E9-8A37-678F7E3FF7A7}" srcOrd="4" destOrd="0" presId="urn:microsoft.com/office/officeart/2018/2/layout/IconLabelList"/>
    <dgm:cxn modelId="{9D4B3CF2-9B5F-4966-900C-F84595FB1887}" type="presParOf" srcId="{487924C9-DDB6-44E9-8A37-678F7E3FF7A7}" destId="{3489AE9B-B4B9-4734-9A8B-B8AD7B6D18CD}" srcOrd="0" destOrd="0" presId="urn:microsoft.com/office/officeart/2018/2/layout/IconLabelList"/>
    <dgm:cxn modelId="{F38F92A8-7B3E-4F90-8950-3E02EDCE7584}" type="presParOf" srcId="{487924C9-DDB6-44E9-8A37-678F7E3FF7A7}" destId="{6C075D56-1FEF-4521-886D-31B234C85B07}" srcOrd="1" destOrd="0" presId="urn:microsoft.com/office/officeart/2018/2/layout/IconLabelList"/>
    <dgm:cxn modelId="{E5874896-CA91-4687-A7D0-4B80AF1F2874}" type="presParOf" srcId="{487924C9-DDB6-44E9-8A37-678F7E3FF7A7}" destId="{FC44B907-B98C-4D3F-A14C-BB775887C77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86D653-7D13-4A1B-B590-7B736E4D606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0683F0-3DB8-413C-8ABA-9E0AA7C6FE64}">
      <dgm:prSet/>
      <dgm:spPr/>
      <dgm:t>
        <a:bodyPr/>
        <a:lstStyle/>
        <a:p>
          <a:pPr>
            <a:lnSpc>
              <a:spcPct val="100000"/>
            </a:lnSpc>
          </a:pPr>
          <a:r>
            <a:rPr lang="en-US"/>
            <a:t>Volunteers will be able to sign up for a shift using the calendar tool on the company website. </a:t>
          </a:r>
        </a:p>
      </dgm:t>
    </dgm:pt>
    <dgm:pt modelId="{B6D42C67-3C38-4F80-BB32-81DD71851667}" type="parTrans" cxnId="{B7ACBFAB-AD3D-4192-B0BF-8AC30F919DBC}">
      <dgm:prSet/>
      <dgm:spPr/>
      <dgm:t>
        <a:bodyPr/>
        <a:lstStyle/>
        <a:p>
          <a:endParaRPr lang="en-US"/>
        </a:p>
      </dgm:t>
    </dgm:pt>
    <dgm:pt modelId="{FB4213A8-EB30-4230-9E93-3EE2D7C124DC}" type="sibTrans" cxnId="{B7ACBFAB-AD3D-4192-B0BF-8AC30F919DBC}">
      <dgm:prSet/>
      <dgm:spPr/>
      <dgm:t>
        <a:bodyPr/>
        <a:lstStyle/>
        <a:p>
          <a:endParaRPr lang="en-US"/>
        </a:p>
      </dgm:t>
    </dgm:pt>
    <dgm:pt modelId="{3337C251-436D-4808-AF74-B60F0561B79C}">
      <dgm:prSet/>
      <dgm:spPr/>
      <dgm:t>
        <a:bodyPr/>
        <a:lstStyle/>
        <a:p>
          <a:pPr>
            <a:lnSpc>
              <a:spcPct val="100000"/>
            </a:lnSpc>
          </a:pPr>
          <a:r>
            <a:rPr lang="en-US"/>
            <a:t>Volunteers will assist with the day-to-day operations of the warehouse, including sorting items, scanning, and packing goods. </a:t>
          </a:r>
        </a:p>
      </dgm:t>
    </dgm:pt>
    <dgm:pt modelId="{A9D92C4E-2FE7-4000-B59A-B7B4A6A7B613}" type="parTrans" cxnId="{5E730179-ED30-49DC-82D6-75092D7A1E1E}">
      <dgm:prSet/>
      <dgm:spPr/>
      <dgm:t>
        <a:bodyPr/>
        <a:lstStyle/>
        <a:p>
          <a:endParaRPr lang="en-US"/>
        </a:p>
      </dgm:t>
    </dgm:pt>
    <dgm:pt modelId="{A8E8B91D-F7D5-4F1A-A204-FB8B6929515F}" type="sibTrans" cxnId="{5E730179-ED30-49DC-82D6-75092D7A1E1E}">
      <dgm:prSet/>
      <dgm:spPr/>
      <dgm:t>
        <a:bodyPr/>
        <a:lstStyle/>
        <a:p>
          <a:endParaRPr lang="en-US"/>
        </a:p>
      </dgm:t>
    </dgm:pt>
    <dgm:pt modelId="{024751E1-D00A-45C0-B7CC-EF8261102986}">
      <dgm:prSet/>
      <dgm:spPr/>
      <dgm:t>
        <a:bodyPr/>
        <a:lstStyle/>
        <a:p>
          <a:pPr>
            <a:lnSpc>
              <a:spcPct val="100000"/>
            </a:lnSpc>
          </a:pPr>
          <a:r>
            <a:rPr lang="en-US"/>
            <a:t>Volunteers will be given community service hours for their efforts. </a:t>
          </a:r>
        </a:p>
      </dgm:t>
    </dgm:pt>
    <dgm:pt modelId="{E2A42F1B-1193-4D6B-A189-3947550A8DA9}" type="parTrans" cxnId="{11F934AF-6288-48E4-BA53-1A799C9EF071}">
      <dgm:prSet/>
      <dgm:spPr/>
      <dgm:t>
        <a:bodyPr/>
        <a:lstStyle/>
        <a:p>
          <a:endParaRPr lang="en-US"/>
        </a:p>
      </dgm:t>
    </dgm:pt>
    <dgm:pt modelId="{13CD78BA-7AAB-4676-903A-6DD164918BE4}" type="sibTrans" cxnId="{11F934AF-6288-48E4-BA53-1A799C9EF071}">
      <dgm:prSet/>
      <dgm:spPr/>
      <dgm:t>
        <a:bodyPr/>
        <a:lstStyle/>
        <a:p>
          <a:endParaRPr lang="en-US"/>
        </a:p>
      </dgm:t>
    </dgm:pt>
    <dgm:pt modelId="{0CAF9606-50BC-47DC-B654-FD19B2B75E6D}" type="pres">
      <dgm:prSet presAssocID="{6186D653-7D13-4A1B-B590-7B736E4D6060}" presName="root" presStyleCnt="0">
        <dgm:presLayoutVars>
          <dgm:dir/>
          <dgm:resizeHandles val="exact"/>
        </dgm:presLayoutVars>
      </dgm:prSet>
      <dgm:spPr/>
    </dgm:pt>
    <dgm:pt modelId="{888388BA-E427-4DB3-A81D-6AF74A9757BD}" type="pres">
      <dgm:prSet presAssocID="{380683F0-3DB8-413C-8ABA-9E0AA7C6FE64}" presName="compNode" presStyleCnt="0"/>
      <dgm:spPr/>
    </dgm:pt>
    <dgm:pt modelId="{8B1B780A-EEF3-4597-8354-626B3E9B39BE}" type="pres">
      <dgm:prSet presAssocID="{380683F0-3DB8-413C-8ABA-9E0AA7C6FE64}" presName="bgRect" presStyleLbl="bgShp" presStyleIdx="0" presStyleCnt="3"/>
      <dgm:spPr/>
    </dgm:pt>
    <dgm:pt modelId="{B1C5BD65-B850-4198-B600-EEF71F77F6DA}" type="pres">
      <dgm:prSet presAssocID="{380683F0-3DB8-413C-8ABA-9E0AA7C6FE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8E3475E1-051F-49FF-BDBF-615967D59C8C}" type="pres">
      <dgm:prSet presAssocID="{380683F0-3DB8-413C-8ABA-9E0AA7C6FE64}" presName="spaceRect" presStyleCnt="0"/>
      <dgm:spPr/>
    </dgm:pt>
    <dgm:pt modelId="{0B28CCE1-F1AF-49B1-AA12-25DC99A2EC72}" type="pres">
      <dgm:prSet presAssocID="{380683F0-3DB8-413C-8ABA-9E0AA7C6FE64}" presName="parTx" presStyleLbl="revTx" presStyleIdx="0" presStyleCnt="3">
        <dgm:presLayoutVars>
          <dgm:chMax val="0"/>
          <dgm:chPref val="0"/>
        </dgm:presLayoutVars>
      </dgm:prSet>
      <dgm:spPr/>
    </dgm:pt>
    <dgm:pt modelId="{33383DF6-F444-4298-9564-A5594CDB4C44}" type="pres">
      <dgm:prSet presAssocID="{FB4213A8-EB30-4230-9E93-3EE2D7C124DC}" presName="sibTrans" presStyleCnt="0"/>
      <dgm:spPr/>
    </dgm:pt>
    <dgm:pt modelId="{A06179C5-EF0F-4895-BA3F-5D8FE01FC4AE}" type="pres">
      <dgm:prSet presAssocID="{3337C251-436D-4808-AF74-B60F0561B79C}" presName="compNode" presStyleCnt="0"/>
      <dgm:spPr/>
    </dgm:pt>
    <dgm:pt modelId="{DFC13106-1763-410C-B114-FACAC80E85F6}" type="pres">
      <dgm:prSet presAssocID="{3337C251-436D-4808-AF74-B60F0561B79C}" presName="bgRect" presStyleLbl="bgShp" presStyleIdx="1" presStyleCnt="3"/>
      <dgm:spPr/>
    </dgm:pt>
    <dgm:pt modelId="{773B5BE1-5023-4DAE-94A7-5AAE87306FD0}" type="pres">
      <dgm:prSet presAssocID="{3337C251-436D-4808-AF74-B60F0561B7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x trolley"/>
        </a:ext>
      </dgm:extLst>
    </dgm:pt>
    <dgm:pt modelId="{D2E7A2DE-A5C8-4B34-BAFD-242DC36419D5}" type="pres">
      <dgm:prSet presAssocID="{3337C251-436D-4808-AF74-B60F0561B79C}" presName="spaceRect" presStyleCnt="0"/>
      <dgm:spPr/>
    </dgm:pt>
    <dgm:pt modelId="{90D41729-DAF4-4C2C-AE71-3BE387578693}" type="pres">
      <dgm:prSet presAssocID="{3337C251-436D-4808-AF74-B60F0561B79C}" presName="parTx" presStyleLbl="revTx" presStyleIdx="1" presStyleCnt="3">
        <dgm:presLayoutVars>
          <dgm:chMax val="0"/>
          <dgm:chPref val="0"/>
        </dgm:presLayoutVars>
      </dgm:prSet>
      <dgm:spPr/>
    </dgm:pt>
    <dgm:pt modelId="{789988A7-128B-4B0C-A97A-80BC31246124}" type="pres">
      <dgm:prSet presAssocID="{A8E8B91D-F7D5-4F1A-A204-FB8B6929515F}" presName="sibTrans" presStyleCnt="0"/>
      <dgm:spPr/>
    </dgm:pt>
    <dgm:pt modelId="{1F0DA75E-7E57-46A5-A420-924ED6B7DF81}" type="pres">
      <dgm:prSet presAssocID="{024751E1-D00A-45C0-B7CC-EF8261102986}" presName="compNode" presStyleCnt="0"/>
      <dgm:spPr/>
    </dgm:pt>
    <dgm:pt modelId="{DCCB3391-BF31-4772-98B5-CFBED910E985}" type="pres">
      <dgm:prSet presAssocID="{024751E1-D00A-45C0-B7CC-EF8261102986}" presName="bgRect" presStyleLbl="bgShp" presStyleIdx="2" presStyleCnt="3"/>
      <dgm:spPr/>
    </dgm:pt>
    <dgm:pt modelId="{0469E71A-3E34-4AC2-8C3C-0BBFDBD44943}" type="pres">
      <dgm:prSet presAssocID="{024751E1-D00A-45C0-B7CC-EF82611029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efighter"/>
        </a:ext>
      </dgm:extLst>
    </dgm:pt>
    <dgm:pt modelId="{3C760D97-89D5-45E5-856B-8C1E0239AC72}" type="pres">
      <dgm:prSet presAssocID="{024751E1-D00A-45C0-B7CC-EF8261102986}" presName="spaceRect" presStyleCnt="0"/>
      <dgm:spPr/>
    </dgm:pt>
    <dgm:pt modelId="{437E7A2A-2E44-4DC5-B4A7-9E651A94F01D}" type="pres">
      <dgm:prSet presAssocID="{024751E1-D00A-45C0-B7CC-EF8261102986}" presName="parTx" presStyleLbl="revTx" presStyleIdx="2" presStyleCnt="3">
        <dgm:presLayoutVars>
          <dgm:chMax val="0"/>
          <dgm:chPref val="0"/>
        </dgm:presLayoutVars>
      </dgm:prSet>
      <dgm:spPr/>
    </dgm:pt>
  </dgm:ptLst>
  <dgm:cxnLst>
    <dgm:cxn modelId="{E13FBF0E-AEB4-45E9-9E7C-12006440664A}" type="presOf" srcId="{380683F0-3DB8-413C-8ABA-9E0AA7C6FE64}" destId="{0B28CCE1-F1AF-49B1-AA12-25DC99A2EC72}" srcOrd="0" destOrd="0" presId="urn:microsoft.com/office/officeart/2018/2/layout/IconVerticalSolidList"/>
    <dgm:cxn modelId="{76CC8C57-30DE-45E8-B07D-A78F6F63D3A5}" type="presOf" srcId="{024751E1-D00A-45C0-B7CC-EF8261102986}" destId="{437E7A2A-2E44-4DC5-B4A7-9E651A94F01D}" srcOrd="0" destOrd="0" presId="urn:microsoft.com/office/officeart/2018/2/layout/IconVerticalSolidList"/>
    <dgm:cxn modelId="{5E730179-ED30-49DC-82D6-75092D7A1E1E}" srcId="{6186D653-7D13-4A1B-B590-7B736E4D6060}" destId="{3337C251-436D-4808-AF74-B60F0561B79C}" srcOrd="1" destOrd="0" parTransId="{A9D92C4E-2FE7-4000-B59A-B7B4A6A7B613}" sibTransId="{A8E8B91D-F7D5-4F1A-A204-FB8B6929515F}"/>
    <dgm:cxn modelId="{CC78CC89-FD93-432E-90D5-9F434F74F42B}" type="presOf" srcId="{3337C251-436D-4808-AF74-B60F0561B79C}" destId="{90D41729-DAF4-4C2C-AE71-3BE387578693}" srcOrd="0" destOrd="0" presId="urn:microsoft.com/office/officeart/2018/2/layout/IconVerticalSolidList"/>
    <dgm:cxn modelId="{B7ACBFAB-AD3D-4192-B0BF-8AC30F919DBC}" srcId="{6186D653-7D13-4A1B-B590-7B736E4D6060}" destId="{380683F0-3DB8-413C-8ABA-9E0AA7C6FE64}" srcOrd="0" destOrd="0" parTransId="{B6D42C67-3C38-4F80-BB32-81DD71851667}" sibTransId="{FB4213A8-EB30-4230-9E93-3EE2D7C124DC}"/>
    <dgm:cxn modelId="{11F934AF-6288-48E4-BA53-1A799C9EF071}" srcId="{6186D653-7D13-4A1B-B590-7B736E4D6060}" destId="{024751E1-D00A-45C0-B7CC-EF8261102986}" srcOrd="2" destOrd="0" parTransId="{E2A42F1B-1193-4D6B-A189-3947550A8DA9}" sibTransId="{13CD78BA-7AAB-4676-903A-6DD164918BE4}"/>
    <dgm:cxn modelId="{17A28FCA-D757-4629-BFCE-C2F8E5652F91}" type="presOf" srcId="{6186D653-7D13-4A1B-B590-7B736E4D6060}" destId="{0CAF9606-50BC-47DC-B654-FD19B2B75E6D}" srcOrd="0" destOrd="0" presId="urn:microsoft.com/office/officeart/2018/2/layout/IconVerticalSolidList"/>
    <dgm:cxn modelId="{7C1134BC-1785-417F-A510-654EBCBD7978}" type="presParOf" srcId="{0CAF9606-50BC-47DC-B654-FD19B2B75E6D}" destId="{888388BA-E427-4DB3-A81D-6AF74A9757BD}" srcOrd="0" destOrd="0" presId="urn:microsoft.com/office/officeart/2018/2/layout/IconVerticalSolidList"/>
    <dgm:cxn modelId="{F454745E-DAC6-4A9F-AD20-B270F4A67384}" type="presParOf" srcId="{888388BA-E427-4DB3-A81D-6AF74A9757BD}" destId="{8B1B780A-EEF3-4597-8354-626B3E9B39BE}" srcOrd="0" destOrd="0" presId="urn:microsoft.com/office/officeart/2018/2/layout/IconVerticalSolidList"/>
    <dgm:cxn modelId="{25CC6874-71D9-460B-B1A2-E7460EF283C9}" type="presParOf" srcId="{888388BA-E427-4DB3-A81D-6AF74A9757BD}" destId="{B1C5BD65-B850-4198-B600-EEF71F77F6DA}" srcOrd="1" destOrd="0" presId="urn:microsoft.com/office/officeart/2018/2/layout/IconVerticalSolidList"/>
    <dgm:cxn modelId="{2A48FF56-743E-46DA-B1E3-7978CE874469}" type="presParOf" srcId="{888388BA-E427-4DB3-A81D-6AF74A9757BD}" destId="{8E3475E1-051F-49FF-BDBF-615967D59C8C}" srcOrd="2" destOrd="0" presId="urn:microsoft.com/office/officeart/2018/2/layout/IconVerticalSolidList"/>
    <dgm:cxn modelId="{F5D5856D-6FE7-49BE-8C8A-8EFFDF1E1ED5}" type="presParOf" srcId="{888388BA-E427-4DB3-A81D-6AF74A9757BD}" destId="{0B28CCE1-F1AF-49B1-AA12-25DC99A2EC72}" srcOrd="3" destOrd="0" presId="urn:microsoft.com/office/officeart/2018/2/layout/IconVerticalSolidList"/>
    <dgm:cxn modelId="{4ED0CB79-EA80-431B-A472-35A7203B3FB8}" type="presParOf" srcId="{0CAF9606-50BC-47DC-B654-FD19B2B75E6D}" destId="{33383DF6-F444-4298-9564-A5594CDB4C44}" srcOrd="1" destOrd="0" presId="urn:microsoft.com/office/officeart/2018/2/layout/IconVerticalSolidList"/>
    <dgm:cxn modelId="{5EC91F8A-7E8B-4951-A802-0E8F400572C6}" type="presParOf" srcId="{0CAF9606-50BC-47DC-B654-FD19B2B75E6D}" destId="{A06179C5-EF0F-4895-BA3F-5D8FE01FC4AE}" srcOrd="2" destOrd="0" presId="urn:microsoft.com/office/officeart/2018/2/layout/IconVerticalSolidList"/>
    <dgm:cxn modelId="{DF1B4EFB-A453-4446-B586-78CAFF4FB431}" type="presParOf" srcId="{A06179C5-EF0F-4895-BA3F-5D8FE01FC4AE}" destId="{DFC13106-1763-410C-B114-FACAC80E85F6}" srcOrd="0" destOrd="0" presId="urn:microsoft.com/office/officeart/2018/2/layout/IconVerticalSolidList"/>
    <dgm:cxn modelId="{24F316EC-EDE7-4D34-AEFB-7561A5F4925B}" type="presParOf" srcId="{A06179C5-EF0F-4895-BA3F-5D8FE01FC4AE}" destId="{773B5BE1-5023-4DAE-94A7-5AAE87306FD0}" srcOrd="1" destOrd="0" presId="urn:microsoft.com/office/officeart/2018/2/layout/IconVerticalSolidList"/>
    <dgm:cxn modelId="{FCA0B2BC-194F-425E-938D-570F3127E5F4}" type="presParOf" srcId="{A06179C5-EF0F-4895-BA3F-5D8FE01FC4AE}" destId="{D2E7A2DE-A5C8-4B34-BAFD-242DC36419D5}" srcOrd="2" destOrd="0" presId="urn:microsoft.com/office/officeart/2018/2/layout/IconVerticalSolidList"/>
    <dgm:cxn modelId="{D0070E9F-79CB-4A4A-A0A0-7EDAD7BB94D4}" type="presParOf" srcId="{A06179C5-EF0F-4895-BA3F-5D8FE01FC4AE}" destId="{90D41729-DAF4-4C2C-AE71-3BE387578693}" srcOrd="3" destOrd="0" presId="urn:microsoft.com/office/officeart/2018/2/layout/IconVerticalSolidList"/>
    <dgm:cxn modelId="{EEADFEDA-60CA-4D16-9813-334062D82191}" type="presParOf" srcId="{0CAF9606-50BC-47DC-B654-FD19B2B75E6D}" destId="{789988A7-128B-4B0C-A97A-80BC31246124}" srcOrd="3" destOrd="0" presId="urn:microsoft.com/office/officeart/2018/2/layout/IconVerticalSolidList"/>
    <dgm:cxn modelId="{18BD19CF-76AC-4135-92D0-E15E0AC0C90F}" type="presParOf" srcId="{0CAF9606-50BC-47DC-B654-FD19B2B75E6D}" destId="{1F0DA75E-7E57-46A5-A420-924ED6B7DF81}" srcOrd="4" destOrd="0" presId="urn:microsoft.com/office/officeart/2018/2/layout/IconVerticalSolidList"/>
    <dgm:cxn modelId="{420F9E51-19F8-445D-8126-2708A76CA404}" type="presParOf" srcId="{1F0DA75E-7E57-46A5-A420-924ED6B7DF81}" destId="{DCCB3391-BF31-4772-98B5-CFBED910E985}" srcOrd="0" destOrd="0" presId="urn:microsoft.com/office/officeart/2018/2/layout/IconVerticalSolidList"/>
    <dgm:cxn modelId="{718420F1-1831-443B-87E9-8D93F23748D6}" type="presParOf" srcId="{1F0DA75E-7E57-46A5-A420-924ED6B7DF81}" destId="{0469E71A-3E34-4AC2-8C3C-0BBFDBD44943}" srcOrd="1" destOrd="0" presId="urn:microsoft.com/office/officeart/2018/2/layout/IconVerticalSolidList"/>
    <dgm:cxn modelId="{199DD93F-8340-49AC-A24E-B31B37C3C2F7}" type="presParOf" srcId="{1F0DA75E-7E57-46A5-A420-924ED6B7DF81}" destId="{3C760D97-89D5-45E5-856B-8C1E0239AC72}" srcOrd="2" destOrd="0" presId="urn:microsoft.com/office/officeart/2018/2/layout/IconVerticalSolidList"/>
    <dgm:cxn modelId="{3DDF716A-6EA2-480A-9F09-FAD1D4E21363}" type="presParOf" srcId="{1F0DA75E-7E57-46A5-A420-924ED6B7DF81}" destId="{437E7A2A-2E44-4DC5-B4A7-9E651A94F0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EDF8-513A-4B9A-81F3-A72C85F2FC1B}">
      <dsp:nvSpPr>
        <dsp:cNvPr id="0" name=""/>
        <dsp:cNvSpPr/>
      </dsp:nvSpPr>
      <dsp:spPr>
        <a:xfrm>
          <a:off x="344932" y="759090"/>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406AE-4D97-4D86-9358-3B795A4226E8}">
      <dsp:nvSpPr>
        <dsp:cNvPr id="0" name=""/>
        <dsp:cNvSpPr/>
      </dsp:nvSpPr>
      <dsp:spPr>
        <a:xfrm>
          <a:off x="515480" y="929638"/>
          <a:ext cx="471037" cy="471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84CAA4-9859-4595-B702-0B97EDE93706}">
      <dsp:nvSpPr>
        <dsp:cNvPr id="0" name=""/>
        <dsp:cNvSpPr/>
      </dsp:nvSpPr>
      <dsp:spPr>
        <a:xfrm>
          <a:off x="1331094"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QuickBooks Enterprise or a similar inventory tracking system must be used.</a:t>
          </a:r>
        </a:p>
      </dsp:txBody>
      <dsp:txXfrm>
        <a:off x="1331094" y="759090"/>
        <a:ext cx="1914313" cy="812133"/>
      </dsp:txXfrm>
    </dsp:sp>
    <dsp:sp modelId="{7EF76798-6B46-40BE-97C8-9077E90FB93E}">
      <dsp:nvSpPr>
        <dsp:cNvPr id="0" name=""/>
        <dsp:cNvSpPr/>
      </dsp:nvSpPr>
      <dsp:spPr>
        <a:xfrm>
          <a:off x="3578962" y="759090"/>
          <a:ext cx="812133" cy="812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C2B51-73F2-4245-AC7A-C97F030FF491}">
      <dsp:nvSpPr>
        <dsp:cNvPr id="0" name=""/>
        <dsp:cNvSpPr/>
      </dsp:nvSpPr>
      <dsp:spPr>
        <a:xfrm>
          <a:off x="3749510" y="929638"/>
          <a:ext cx="471037" cy="471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5F8201-D10A-4751-82F9-754BC62956D6}">
      <dsp:nvSpPr>
        <dsp:cNvPr id="0" name=""/>
        <dsp:cNvSpPr/>
      </dsp:nvSpPr>
      <dsp:spPr>
        <a:xfrm>
          <a:off x="456512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Tracking is done through Barcode/SKU to sort inventory coming and going.</a:t>
          </a:r>
        </a:p>
      </dsp:txBody>
      <dsp:txXfrm>
        <a:off x="4565123" y="759090"/>
        <a:ext cx="1914313" cy="812133"/>
      </dsp:txXfrm>
    </dsp:sp>
    <dsp:sp modelId="{EFC86FF6-67D1-4394-A573-D6EFF9F720BD}">
      <dsp:nvSpPr>
        <dsp:cNvPr id="0" name=""/>
        <dsp:cNvSpPr/>
      </dsp:nvSpPr>
      <dsp:spPr>
        <a:xfrm>
          <a:off x="6812992" y="759090"/>
          <a:ext cx="812133" cy="8121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6F90B-0D07-4DB7-87BC-72B66FB564D1}">
      <dsp:nvSpPr>
        <dsp:cNvPr id="0" name=""/>
        <dsp:cNvSpPr/>
      </dsp:nvSpPr>
      <dsp:spPr>
        <a:xfrm>
          <a:off x="6983540" y="929638"/>
          <a:ext cx="471037" cy="471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D62E44-9E80-4F38-9109-CC1318455A27}">
      <dsp:nvSpPr>
        <dsp:cNvPr id="0" name=""/>
        <dsp:cNvSpPr/>
      </dsp:nvSpPr>
      <dsp:spPr>
        <a:xfrm>
          <a:off x="779915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Incoming freight is unpacked, and each item scanned, entering the count into QuickBooks Enterprise.</a:t>
          </a:r>
        </a:p>
      </dsp:txBody>
      <dsp:txXfrm>
        <a:off x="7799153" y="759090"/>
        <a:ext cx="1914313" cy="812133"/>
      </dsp:txXfrm>
    </dsp:sp>
    <dsp:sp modelId="{4C78807B-B26D-4F0D-B5BF-6BC88C61F887}">
      <dsp:nvSpPr>
        <dsp:cNvPr id="0" name=""/>
        <dsp:cNvSpPr/>
      </dsp:nvSpPr>
      <dsp:spPr>
        <a:xfrm>
          <a:off x="344932" y="2214856"/>
          <a:ext cx="812133" cy="8121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E911E-534A-4C46-AC13-AB8327C10C0A}">
      <dsp:nvSpPr>
        <dsp:cNvPr id="0" name=""/>
        <dsp:cNvSpPr/>
      </dsp:nvSpPr>
      <dsp:spPr>
        <a:xfrm>
          <a:off x="515480" y="2385404"/>
          <a:ext cx="471037" cy="471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6A909B-CD78-45F2-A59D-47AA984ED4E1}">
      <dsp:nvSpPr>
        <dsp:cNvPr id="0" name=""/>
        <dsp:cNvSpPr/>
      </dsp:nvSpPr>
      <dsp:spPr>
        <a:xfrm>
          <a:off x="1331094"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Items are sorted into their respective places in the warehouse.</a:t>
          </a:r>
        </a:p>
      </dsp:txBody>
      <dsp:txXfrm>
        <a:off x="1331094" y="2214856"/>
        <a:ext cx="1914313" cy="812133"/>
      </dsp:txXfrm>
    </dsp:sp>
    <dsp:sp modelId="{7D61DD6A-0D6B-4CDC-9480-3484B7C2719F}">
      <dsp:nvSpPr>
        <dsp:cNvPr id="0" name=""/>
        <dsp:cNvSpPr/>
      </dsp:nvSpPr>
      <dsp:spPr>
        <a:xfrm>
          <a:off x="3578962" y="2214856"/>
          <a:ext cx="812133" cy="8121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7E82EE-066E-4D84-8A9C-29726BFE8C57}">
      <dsp:nvSpPr>
        <dsp:cNvPr id="0" name=""/>
        <dsp:cNvSpPr/>
      </dsp:nvSpPr>
      <dsp:spPr>
        <a:xfrm>
          <a:off x="3749510" y="2385404"/>
          <a:ext cx="471037" cy="471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C18E0B-6F8B-4951-8318-52FDCA2EB68E}">
      <dsp:nvSpPr>
        <dsp:cNvPr id="0" name=""/>
        <dsp:cNvSpPr/>
      </dsp:nvSpPr>
      <dsp:spPr>
        <a:xfrm>
          <a:off x="4565123"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Utilize tracking system to allow online ordering of shipments and real-time updates.</a:t>
          </a:r>
        </a:p>
      </dsp:txBody>
      <dsp:txXfrm>
        <a:off x="4565123" y="2214856"/>
        <a:ext cx="1914313" cy="81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61D29-A334-4CAD-95EB-9F8BBAAF2B0D}">
      <dsp:nvSpPr>
        <dsp:cNvPr id="0" name=""/>
        <dsp:cNvSpPr/>
      </dsp:nvSpPr>
      <dsp:spPr>
        <a:xfrm>
          <a:off x="2905515" y="662682"/>
          <a:ext cx="507656" cy="91440"/>
        </a:xfrm>
        <a:custGeom>
          <a:avLst/>
          <a:gdLst/>
          <a:ahLst/>
          <a:cxnLst/>
          <a:rect l="0" t="0" r="0" b="0"/>
          <a:pathLst>
            <a:path>
              <a:moveTo>
                <a:pt x="0" y="45720"/>
              </a:moveTo>
              <a:lnTo>
                <a:pt x="270928" y="45720"/>
              </a:lnTo>
              <a:lnTo>
                <a:pt x="270928" y="55250"/>
              </a:lnTo>
              <a:lnTo>
                <a:pt x="507656" y="5525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5884" y="705695"/>
        <a:ext cx="26917" cy="5412"/>
      </dsp:txXfrm>
    </dsp:sp>
    <dsp:sp modelId="{05E27AD7-D07C-422E-B8B4-9094BEBD7957}">
      <dsp:nvSpPr>
        <dsp:cNvPr id="0" name=""/>
        <dsp:cNvSpPr/>
      </dsp:nvSpPr>
      <dsp:spPr>
        <a:xfrm>
          <a:off x="554073" y="2429"/>
          <a:ext cx="2353241" cy="141194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1" tIns="121039" rIns="115311" bIns="121039" numCol="1" spcCol="1270" anchor="ctr" anchorCtr="0">
          <a:noAutofit/>
        </a:bodyPr>
        <a:lstStyle/>
        <a:p>
          <a:pPr marL="0" lvl="0" indent="0" algn="ctr" defTabSz="622300">
            <a:lnSpc>
              <a:spcPct val="90000"/>
            </a:lnSpc>
            <a:spcBef>
              <a:spcPct val="0"/>
            </a:spcBef>
            <a:spcAft>
              <a:spcPct val="35000"/>
            </a:spcAft>
            <a:buNone/>
          </a:pPr>
          <a:r>
            <a:rPr lang="en-US" sz="1400" kern="1200"/>
            <a:t>The truck backs into the receiving dock where the goods that are stacked on pallets and creates are unloaded by dolly or forklift. </a:t>
          </a:r>
        </a:p>
      </dsp:txBody>
      <dsp:txXfrm>
        <a:off x="554073" y="2429"/>
        <a:ext cx="2353241" cy="1411945"/>
      </dsp:txXfrm>
    </dsp:sp>
    <dsp:sp modelId="{297ED320-F40E-4C43-BC3D-228BCA16FD50}">
      <dsp:nvSpPr>
        <dsp:cNvPr id="0" name=""/>
        <dsp:cNvSpPr/>
      </dsp:nvSpPr>
      <dsp:spPr>
        <a:xfrm>
          <a:off x="5797013" y="662682"/>
          <a:ext cx="513634" cy="91440"/>
        </a:xfrm>
        <a:custGeom>
          <a:avLst/>
          <a:gdLst/>
          <a:ahLst/>
          <a:cxnLst/>
          <a:rect l="0" t="0" r="0" b="0"/>
          <a:pathLst>
            <a:path>
              <a:moveTo>
                <a:pt x="0" y="55250"/>
              </a:moveTo>
              <a:lnTo>
                <a:pt x="273917" y="55250"/>
              </a:lnTo>
              <a:lnTo>
                <a:pt x="273917" y="45720"/>
              </a:lnTo>
              <a:lnTo>
                <a:pt x="513634" y="45720"/>
              </a:lnTo>
            </a:path>
          </a:pathLst>
        </a:custGeom>
        <a:noFill/>
        <a:ln w="12700" cap="flat" cmpd="sng" algn="ctr">
          <a:solidFill>
            <a:schemeClr val="accent2">
              <a:hueOff val="9759"/>
              <a:satOff val="-6719"/>
              <a:lumOff val="-171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0222" y="705695"/>
        <a:ext cx="27215" cy="5412"/>
      </dsp:txXfrm>
    </dsp:sp>
    <dsp:sp modelId="{677248CC-5B2A-45D6-86EE-075E9051A6CE}">
      <dsp:nvSpPr>
        <dsp:cNvPr id="0" name=""/>
        <dsp:cNvSpPr/>
      </dsp:nvSpPr>
      <dsp:spPr>
        <a:xfrm>
          <a:off x="3445572" y="11960"/>
          <a:ext cx="2353241" cy="1411945"/>
        </a:xfrm>
        <a:prstGeom prst="rect">
          <a:avLst/>
        </a:prstGeom>
        <a:solidFill>
          <a:schemeClr val="accent2">
            <a:hueOff val="7808"/>
            <a:satOff val="-5375"/>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1" tIns="121039" rIns="115311" bIns="121039" numCol="1" spcCol="1270" anchor="ctr" anchorCtr="0">
          <a:noAutofit/>
        </a:bodyPr>
        <a:lstStyle/>
        <a:p>
          <a:pPr marL="0" lvl="0" indent="0" algn="ctr" defTabSz="622300">
            <a:lnSpc>
              <a:spcPct val="90000"/>
            </a:lnSpc>
            <a:spcBef>
              <a:spcPct val="0"/>
            </a:spcBef>
            <a:spcAft>
              <a:spcPct val="35000"/>
            </a:spcAft>
            <a:buNone/>
          </a:pPr>
          <a:r>
            <a:rPr lang="en-US" sz="1400" kern="1200"/>
            <a:t>The goods are staged in the “Drop Off” area of the warehouse. </a:t>
          </a:r>
        </a:p>
      </dsp:txBody>
      <dsp:txXfrm>
        <a:off x="3445572" y="11960"/>
        <a:ext cx="2353241" cy="1411945"/>
      </dsp:txXfrm>
    </dsp:sp>
    <dsp:sp modelId="{14B59266-3FFD-4A85-A11E-0A727850F50E}">
      <dsp:nvSpPr>
        <dsp:cNvPr id="0" name=""/>
        <dsp:cNvSpPr/>
      </dsp:nvSpPr>
      <dsp:spPr>
        <a:xfrm>
          <a:off x="1730694" y="1412574"/>
          <a:ext cx="5788974" cy="510645"/>
        </a:xfrm>
        <a:custGeom>
          <a:avLst/>
          <a:gdLst/>
          <a:ahLst/>
          <a:cxnLst/>
          <a:rect l="0" t="0" r="0" b="0"/>
          <a:pathLst>
            <a:path>
              <a:moveTo>
                <a:pt x="5788974" y="0"/>
              </a:moveTo>
              <a:lnTo>
                <a:pt x="5788974" y="272422"/>
              </a:lnTo>
              <a:lnTo>
                <a:pt x="0" y="272422"/>
              </a:lnTo>
              <a:lnTo>
                <a:pt x="0" y="510645"/>
              </a:lnTo>
            </a:path>
          </a:pathLst>
        </a:custGeom>
        <a:noFill/>
        <a:ln w="12700" cap="flat" cmpd="sng" algn="ctr">
          <a:solidFill>
            <a:schemeClr val="accent2">
              <a:hueOff val="19519"/>
              <a:satOff val="-13438"/>
              <a:lumOff val="-34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79825" y="1665191"/>
        <a:ext cx="290711" cy="5412"/>
      </dsp:txXfrm>
    </dsp:sp>
    <dsp:sp modelId="{00FF281F-7046-4477-A690-47A02088E5FC}">
      <dsp:nvSpPr>
        <dsp:cNvPr id="0" name=""/>
        <dsp:cNvSpPr/>
      </dsp:nvSpPr>
      <dsp:spPr>
        <a:xfrm>
          <a:off x="6343047" y="2429"/>
          <a:ext cx="2353241" cy="1411945"/>
        </a:xfrm>
        <a:prstGeom prst="rect">
          <a:avLst/>
        </a:prstGeom>
        <a:solidFill>
          <a:schemeClr val="accent2">
            <a:hueOff val="15615"/>
            <a:satOff val="-1075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1" tIns="121039" rIns="115311" bIns="121039" numCol="1" spcCol="1270" anchor="ctr" anchorCtr="0">
          <a:noAutofit/>
        </a:bodyPr>
        <a:lstStyle/>
        <a:p>
          <a:pPr marL="0" lvl="0" indent="0" algn="ctr" defTabSz="622300">
            <a:lnSpc>
              <a:spcPct val="90000"/>
            </a:lnSpc>
            <a:spcBef>
              <a:spcPct val="0"/>
            </a:spcBef>
            <a:spcAft>
              <a:spcPct val="35000"/>
            </a:spcAft>
            <a:buNone/>
          </a:pPr>
          <a:r>
            <a:rPr lang="en-US" sz="1400" kern="1200"/>
            <a:t>Once the truck is unloaded, it can leave the dock after a signature confirms the receipt of ordered freight.</a:t>
          </a:r>
        </a:p>
      </dsp:txBody>
      <dsp:txXfrm>
        <a:off x="6343047" y="2429"/>
        <a:ext cx="2353241" cy="1411945"/>
      </dsp:txXfrm>
    </dsp:sp>
    <dsp:sp modelId="{2FCF8F32-0AA5-4917-A1BB-E0C3D0B0C270}">
      <dsp:nvSpPr>
        <dsp:cNvPr id="0" name=""/>
        <dsp:cNvSpPr/>
      </dsp:nvSpPr>
      <dsp:spPr>
        <a:xfrm>
          <a:off x="2905515" y="2615872"/>
          <a:ext cx="510645" cy="91440"/>
        </a:xfrm>
        <a:custGeom>
          <a:avLst/>
          <a:gdLst/>
          <a:ahLst/>
          <a:cxnLst/>
          <a:rect l="0" t="0" r="0" b="0"/>
          <a:pathLst>
            <a:path>
              <a:moveTo>
                <a:pt x="0" y="45720"/>
              </a:moveTo>
              <a:lnTo>
                <a:pt x="510645" y="45720"/>
              </a:lnTo>
            </a:path>
          </a:pathLst>
        </a:custGeom>
        <a:noFill/>
        <a:ln w="12700" cap="flat" cmpd="sng" algn="ctr">
          <a:solidFill>
            <a:schemeClr val="accent2">
              <a:hueOff val="29278"/>
              <a:satOff val="-20157"/>
              <a:lumOff val="-51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7306" y="2658886"/>
        <a:ext cx="27062" cy="5412"/>
      </dsp:txXfrm>
    </dsp:sp>
    <dsp:sp modelId="{D2350671-92EA-4F9F-9D12-7A59A81EA72C}">
      <dsp:nvSpPr>
        <dsp:cNvPr id="0" name=""/>
        <dsp:cNvSpPr/>
      </dsp:nvSpPr>
      <dsp:spPr>
        <a:xfrm>
          <a:off x="554073" y="1955620"/>
          <a:ext cx="2353241" cy="1411945"/>
        </a:xfrm>
        <a:prstGeom prst="rect">
          <a:avLst/>
        </a:prstGeom>
        <a:solidFill>
          <a:schemeClr val="accent2">
            <a:hueOff val="23423"/>
            <a:satOff val="-16126"/>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1" tIns="121039" rIns="115311" bIns="121039" numCol="1" spcCol="1270" anchor="ctr" anchorCtr="0">
          <a:noAutofit/>
        </a:bodyPr>
        <a:lstStyle/>
        <a:p>
          <a:pPr marL="0" lvl="0" indent="0" algn="ctr" defTabSz="622300">
            <a:lnSpc>
              <a:spcPct val="90000"/>
            </a:lnSpc>
            <a:spcBef>
              <a:spcPct val="0"/>
            </a:spcBef>
            <a:spcAft>
              <a:spcPct val="35000"/>
            </a:spcAft>
            <a:buNone/>
          </a:pPr>
          <a:r>
            <a:rPr lang="en-US" sz="1400" kern="1200"/>
            <a:t>Items are sorted into their respective places in the warehouse by volunteers.</a:t>
          </a:r>
        </a:p>
      </dsp:txBody>
      <dsp:txXfrm>
        <a:off x="554073" y="1955620"/>
        <a:ext cx="2353241" cy="1411945"/>
      </dsp:txXfrm>
    </dsp:sp>
    <dsp:sp modelId="{9E36DB32-7919-4A30-A61B-256FD5F18461}">
      <dsp:nvSpPr>
        <dsp:cNvPr id="0" name=""/>
        <dsp:cNvSpPr/>
      </dsp:nvSpPr>
      <dsp:spPr>
        <a:xfrm>
          <a:off x="5800002" y="2615872"/>
          <a:ext cx="510645" cy="91440"/>
        </a:xfrm>
        <a:custGeom>
          <a:avLst/>
          <a:gdLst/>
          <a:ahLst/>
          <a:cxnLst/>
          <a:rect l="0" t="0" r="0" b="0"/>
          <a:pathLst>
            <a:path>
              <a:moveTo>
                <a:pt x="0" y="45720"/>
              </a:moveTo>
              <a:lnTo>
                <a:pt x="510645" y="45720"/>
              </a:lnTo>
            </a:path>
          </a:pathLst>
        </a:custGeom>
        <a:noFill/>
        <a:ln w="12700" cap="flat" cmpd="sng" algn="ctr">
          <a:solidFill>
            <a:schemeClr val="accent2">
              <a:hueOff val="39038"/>
              <a:satOff val="-26876"/>
              <a:lumOff val="-68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1794" y="2658886"/>
        <a:ext cx="27062" cy="5412"/>
      </dsp:txXfrm>
    </dsp:sp>
    <dsp:sp modelId="{80DA93C9-B0E3-404F-864D-30A85D10F5BD}">
      <dsp:nvSpPr>
        <dsp:cNvPr id="0" name=""/>
        <dsp:cNvSpPr/>
      </dsp:nvSpPr>
      <dsp:spPr>
        <a:xfrm>
          <a:off x="3448560" y="1955620"/>
          <a:ext cx="2353241" cy="1411945"/>
        </a:xfrm>
        <a:prstGeom prst="rect">
          <a:avLst/>
        </a:prstGeom>
        <a:solidFill>
          <a:schemeClr val="accent2">
            <a:hueOff val="31230"/>
            <a:satOff val="-21501"/>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1" tIns="121039" rIns="115311" bIns="121039" numCol="1" spcCol="1270" anchor="ctr" anchorCtr="0">
          <a:noAutofit/>
        </a:bodyPr>
        <a:lstStyle/>
        <a:p>
          <a:pPr marL="0" lvl="0" indent="0" algn="ctr" defTabSz="622300">
            <a:lnSpc>
              <a:spcPct val="90000"/>
            </a:lnSpc>
            <a:spcBef>
              <a:spcPct val="0"/>
            </a:spcBef>
            <a:spcAft>
              <a:spcPct val="35000"/>
            </a:spcAft>
            <a:buNone/>
          </a:pPr>
          <a:r>
            <a:rPr lang="en-US" sz="1400" kern="1200"/>
            <a:t>Dry, canned goods, and produce not needing refrigeration are stored in “Open Storage”.</a:t>
          </a:r>
        </a:p>
      </dsp:txBody>
      <dsp:txXfrm>
        <a:off x="3448560" y="1955620"/>
        <a:ext cx="2353241" cy="1411945"/>
      </dsp:txXfrm>
    </dsp:sp>
    <dsp:sp modelId="{13ED5437-2889-4464-9879-809282240AFA}">
      <dsp:nvSpPr>
        <dsp:cNvPr id="0" name=""/>
        <dsp:cNvSpPr/>
      </dsp:nvSpPr>
      <dsp:spPr>
        <a:xfrm>
          <a:off x="6343047" y="1955620"/>
          <a:ext cx="2353241" cy="1411945"/>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1" tIns="121039" rIns="115311" bIns="121039" numCol="1" spcCol="1270" anchor="ctr" anchorCtr="0">
          <a:noAutofit/>
        </a:bodyPr>
        <a:lstStyle/>
        <a:p>
          <a:pPr marL="0" lvl="0" indent="0" algn="ctr" defTabSz="622300">
            <a:lnSpc>
              <a:spcPct val="90000"/>
            </a:lnSpc>
            <a:spcBef>
              <a:spcPct val="0"/>
            </a:spcBef>
            <a:spcAft>
              <a:spcPct val="35000"/>
            </a:spcAft>
            <a:buNone/>
          </a:pPr>
          <a:r>
            <a:rPr lang="en-US" sz="1400" kern="1200"/>
            <a:t> Goods requiring refrigeration or freezing are stored in “Cold Storage”.</a:t>
          </a:r>
        </a:p>
      </dsp:txBody>
      <dsp:txXfrm>
        <a:off x="6343047" y="1955620"/>
        <a:ext cx="2353241" cy="1411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8F8AD-AEF9-4013-BCC7-D0FBE8970461}">
      <dsp:nvSpPr>
        <dsp:cNvPr id="0" name=""/>
        <dsp:cNvSpPr/>
      </dsp:nvSpPr>
      <dsp:spPr>
        <a:xfrm>
          <a:off x="0" y="2957"/>
          <a:ext cx="10058399" cy="6300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1A8F9-6A52-4933-A97E-D74680C82FCF}">
      <dsp:nvSpPr>
        <dsp:cNvPr id="0" name=""/>
        <dsp:cNvSpPr/>
      </dsp:nvSpPr>
      <dsp:spPr>
        <a:xfrm>
          <a:off x="190583" y="144714"/>
          <a:ext cx="346515" cy="346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084883-F482-4D75-AEBF-BCB2D039EE70}">
      <dsp:nvSpPr>
        <dsp:cNvPr id="0" name=""/>
        <dsp:cNvSpPr/>
      </dsp:nvSpPr>
      <dsp:spPr>
        <a:xfrm>
          <a:off x="727681" y="2957"/>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Food banks in need can place orders online.</a:t>
          </a:r>
        </a:p>
      </dsp:txBody>
      <dsp:txXfrm>
        <a:off x="727681" y="2957"/>
        <a:ext cx="9330718" cy="630027"/>
      </dsp:txXfrm>
    </dsp:sp>
    <dsp:sp modelId="{CB19144F-2B22-4B22-BD48-3592C34623C0}">
      <dsp:nvSpPr>
        <dsp:cNvPr id="0" name=""/>
        <dsp:cNvSpPr/>
      </dsp:nvSpPr>
      <dsp:spPr>
        <a:xfrm>
          <a:off x="0" y="790492"/>
          <a:ext cx="10058399" cy="6300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76CC3-4139-4078-8A9F-4D370A4BA157}">
      <dsp:nvSpPr>
        <dsp:cNvPr id="0" name=""/>
        <dsp:cNvSpPr/>
      </dsp:nvSpPr>
      <dsp:spPr>
        <a:xfrm>
          <a:off x="190583" y="932248"/>
          <a:ext cx="346515" cy="346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4EE4EC-4EF9-4020-B2C4-AC05FF1738D1}">
      <dsp:nvSpPr>
        <dsp:cNvPr id="0" name=""/>
        <dsp:cNvSpPr/>
      </dsp:nvSpPr>
      <dsp:spPr>
        <a:xfrm>
          <a:off x="727681" y="790492"/>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Each ordered item is individually scanned, removing it from the online inventory.</a:t>
          </a:r>
        </a:p>
      </dsp:txBody>
      <dsp:txXfrm>
        <a:off x="727681" y="790492"/>
        <a:ext cx="9330718" cy="630027"/>
      </dsp:txXfrm>
    </dsp:sp>
    <dsp:sp modelId="{03E54CA2-D46D-4038-ACDA-9C233FEA3568}">
      <dsp:nvSpPr>
        <dsp:cNvPr id="0" name=""/>
        <dsp:cNvSpPr/>
      </dsp:nvSpPr>
      <dsp:spPr>
        <a:xfrm>
          <a:off x="0" y="1578026"/>
          <a:ext cx="10058399" cy="6300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38CA4-67CA-45A0-88C3-ACD216764EC5}">
      <dsp:nvSpPr>
        <dsp:cNvPr id="0" name=""/>
        <dsp:cNvSpPr/>
      </dsp:nvSpPr>
      <dsp:spPr>
        <a:xfrm>
          <a:off x="190583" y="1719782"/>
          <a:ext cx="346515" cy="346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1191FC-2DB7-45F4-8E3E-825A960B268F}">
      <dsp:nvSpPr>
        <dsp:cNvPr id="0" name=""/>
        <dsp:cNvSpPr/>
      </dsp:nvSpPr>
      <dsp:spPr>
        <a:xfrm>
          <a:off x="727681" y="1578026"/>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Items are packed into boxes and crates. </a:t>
          </a:r>
        </a:p>
      </dsp:txBody>
      <dsp:txXfrm>
        <a:off x="727681" y="1578026"/>
        <a:ext cx="9330718" cy="630027"/>
      </dsp:txXfrm>
    </dsp:sp>
    <dsp:sp modelId="{950D7157-6FB9-4A80-82B4-819373BF78B7}">
      <dsp:nvSpPr>
        <dsp:cNvPr id="0" name=""/>
        <dsp:cNvSpPr/>
      </dsp:nvSpPr>
      <dsp:spPr>
        <a:xfrm>
          <a:off x="0" y="2365560"/>
          <a:ext cx="10058399" cy="6300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80E35-A1C0-478E-BC74-F44BC2D39CE6}">
      <dsp:nvSpPr>
        <dsp:cNvPr id="0" name=""/>
        <dsp:cNvSpPr/>
      </dsp:nvSpPr>
      <dsp:spPr>
        <a:xfrm>
          <a:off x="190583" y="2507316"/>
          <a:ext cx="346515" cy="346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70923C-C8C7-4645-919D-956308999AE0}">
      <dsp:nvSpPr>
        <dsp:cNvPr id="0" name=""/>
        <dsp:cNvSpPr/>
      </dsp:nvSpPr>
      <dsp:spPr>
        <a:xfrm>
          <a:off x="727681" y="2365560"/>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Boxes and crates are staged at the loading dock.</a:t>
          </a:r>
        </a:p>
      </dsp:txBody>
      <dsp:txXfrm>
        <a:off x="727681" y="2365560"/>
        <a:ext cx="9330718" cy="630027"/>
      </dsp:txXfrm>
    </dsp:sp>
    <dsp:sp modelId="{6F4F0CE1-8542-45CA-B957-C3B9F73C48BF}">
      <dsp:nvSpPr>
        <dsp:cNvPr id="0" name=""/>
        <dsp:cNvSpPr/>
      </dsp:nvSpPr>
      <dsp:spPr>
        <a:xfrm>
          <a:off x="0" y="3153094"/>
          <a:ext cx="10058399" cy="6300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7A487F-1228-446B-BE5B-4270CC02BAE7}">
      <dsp:nvSpPr>
        <dsp:cNvPr id="0" name=""/>
        <dsp:cNvSpPr/>
      </dsp:nvSpPr>
      <dsp:spPr>
        <a:xfrm>
          <a:off x="190583" y="3294850"/>
          <a:ext cx="346515" cy="3465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12FF68-6C62-44EB-AE4F-8F5063021D07}">
      <dsp:nvSpPr>
        <dsp:cNvPr id="0" name=""/>
        <dsp:cNvSpPr/>
      </dsp:nvSpPr>
      <dsp:spPr>
        <a:xfrm>
          <a:off x="727681" y="3153094"/>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Freight is loaded onto the truck.</a:t>
          </a:r>
        </a:p>
      </dsp:txBody>
      <dsp:txXfrm>
        <a:off x="727681" y="3153094"/>
        <a:ext cx="9330718" cy="630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F05ED-4BFC-4018-A4D6-984B8FE8CFE1}">
      <dsp:nvSpPr>
        <dsp:cNvPr id="0" name=""/>
        <dsp:cNvSpPr/>
      </dsp:nvSpPr>
      <dsp:spPr>
        <a:xfrm>
          <a:off x="1063425" y="607960"/>
          <a:ext cx="1308914" cy="13089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24C566-4665-4EDD-97F3-E663278D0F60}">
      <dsp:nvSpPr>
        <dsp:cNvPr id="0" name=""/>
        <dsp:cNvSpPr/>
      </dsp:nvSpPr>
      <dsp:spPr>
        <a:xfrm>
          <a:off x="586239" y="1816011"/>
          <a:ext cx="2389093" cy="180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a:t>Employee 1</a:t>
          </a:r>
          <a:endParaRPr lang="en-US" sz="1400" b="0" kern="1200"/>
        </a:p>
        <a:p>
          <a:pPr marL="0" lvl="0" indent="0" algn="ctr" defTabSz="622300" rtl="0">
            <a:lnSpc>
              <a:spcPct val="90000"/>
            </a:lnSpc>
            <a:spcBef>
              <a:spcPct val="0"/>
            </a:spcBef>
            <a:spcAft>
              <a:spcPct val="35000"/>
            </a:spcAft>
            <a:buNone/>
          </a:pPr>
          <a:r>
            <a:rPr lang="en-US" sz="1400" b="1" kern="1200">
              <a:latin typeface="Calibri Light" panose="020F0302020204030204"/>
            </a:rPr>
            <a:t> </a:t>
          </a:r>
          <a:r>
            <a:rPr lang="en-US" sz="1400" b="0" kern="1200"/>
            <a:t>Responsible for a</a:t>
          </a:r>
          <a:r>
            <a:rPr lang="en-US" sz="1400" kern="1200"/>
            <a:t>dministrative duties including recruiting volunteers, inventory, and sourcing/ordering foods and goods.</a:t>
          </a:r>
          <a:endParaRPr lang="en-US" sz="1400" b="0" kern="1200">
            <a:latin typeface="Calibri Light" panose="020F0302020204030204"/>
          </a:endParaRPr>
        </a:p>
      </dsp:txBody>
      <dsp:txXfrm>
        <a:off x="586239" y="1816011"/>
        <a:ext cx="2389093" cy="1803773"/>
      </dsp:txXfrm>
    </dsp:sp>
    <dsp:sp modelId="{940640AA-2E32-4D93-A2FE-CB75C7DBF4D7}">
      <dsp:nvSpPr>
        <dsp:cNvPr id="0" name=""/>
        <dsp:cNvSpPr/>
      </dsp:nvSpPr>
      <dsp:spPr>
        <a:xfrm>
          <a:off x="7801966" y="649141"/>
          <a:ext cx="1308914" cy="13089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982D9C-C628-412C-9FBF-E002E43F9719}">
      <dsp:nvSpPr>
        <dsp:cNvPr id="0" name=""/>
        <dsp:cNvSpPr/>
      </dsp:nvSpPr>
      <dsp:spPr>
        <a:xfrm>
          <a:off x="4180417" y="1825881"/>
          <a:ext cx="2302220" cy="125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a:t>Employee 2</a:t>
          </a:r>
        </a:p>
        <a:p>
          <a:pPr marL="0" lvl="0" indent="0" algn="ctr" defTabSz="622300">
            <a:lnSpc>
              <a:spcPct val="90000"/>
            </a:lnSpc>
            <a:spcBef>
              <a:spcPct val="0"/>
            </a:spcBef>
            <a:spcAft>
              <a:spcPct val="35000"/>
            </a:spcAft>
            <a:buNone/>
          </a:pPr>
          <a:r>
            <a:rPr lang="en-US" sz="1400" b="1" kern="1200"/>
            <a:t> </a:t>
          </a:r>
          <a:r>
            <a:rPr lang="en-US" sz="1400" b="0" kern="1200"/>
            <a:t>Responsible for managing </a:t>
          </a:r>
          <a:r>
            <a:rPr lang="en-US" sz="1400" kern="1200"/>
            <a:t>volunteers, supervise the unloading and loading of food, scanning and sorting inventory, and cleaning.</a:t>
          </a:r>
        </a:p>
      </dsp:txBody>
      <dsp:txXfrm>
        <a:off x="4180417" y="1825881"/>
        <a:ext cx="2302220" cy="1256064"/>
      </dsp:txXfrm>
    </dsp:sp>
    <dsp:sp modelId="{3489AE9B-B4B9-4734-9A8B-B8AD7B6D18CD}">
      <dsp:nvSpPr>
        <dsp:cNvPr id="0" name=""/>
        <dsp:cNvSpPr/>
      </dsp:nvSpPr>
      <dsp:spPr>
        <a:xfrm>
          <a:off x="4680665" y="559100"/>
          <a:ext cx="1308914" cy="13089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44B907-B98C-4D3F-A14C-BB775887C779}">
      <dsp:nvSpPr>
        <dsp:cNvPr id="0" name=""/>
        <dsp:cNvSpPr/>
      </dsp:nvSpPr>
      <dsp:spPr>
        <a:xfrm>
          <a:off x="7440459" y="1948099"/>
          <a:ext cx="2040801" cy="813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a:t>Employee 3</a:t>
          </a:r>
        </a:p>
        <a:p>
          <a:pPr marL="0" lvl="0" indent="0" algn="ctr" defTabSz="622300">
            <a:lnSpc>
              <a:spcPct val="90000"/>
            </a:lnSpc>
            <a:spcBef>
              <a:spcPct val="0"/>
            </a:spcBef>
            <a:spcAft>
              <a:spcPct val="35000"/>
            </a:spcAft>
            <a:buNone/>
          </a:pPr>
          <a:r>
            <a:rPr lang="en-US" sz="1400" kern="1200"/>
            <a:t>Truck Driver responsible for the transportation of foods.</a:t>
          </a:r>
        </a:p>
      </dsp:txBody>
      <dsp:txXfrm>
        <a:off x="7440459" y="1948099"/>
        <a:ext cx="2040801" cy="813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B780A-EEF3-4597-8354-626B3E9B39BE}">
      <dsp:nvSpPr>
        <dsp:cNvPr id="0" name=""/>
        <dsp:cNvSpPr/>
      </dsp:nvSpPr>
      <dsp:spPr>
        <a:xfrm>
          <a:off x="0" y="61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5BD65-B850-4198-B600-EEF71F77F6DA}">
      <dsp:nvSpPr>
        <dsp:cNvPr id="0" name=""/>
        <dsp:cNvSpPr/>
      </dsp:nvSpPr>
      <dsp:spPr>
        <a:xfrm>
          <a:off x="436480" y="325271"/>
          <a:ext cx="793601" cy="793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28CCE1-F1AF-49B1-AA12-25DC99A2EC72}">
      <dsp:nvSpPr>
        <dsp:cNvPr id="0" name=""/>
        <dsp:cNvSpPr/>
      </dsp:nvSpPr>
      <dsp:spPr>
        <a:xfrm>
          <a:off x="1666563" y="61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933450">
            <a:lnSpc>
              <a:spcPct val="100000"/>
            </a:lnSpc>
            <a:spcBef>
              <a:spcPct val="0"/>
            </a:spcBef>
            <a:spcAft>
              <a:spcPct val="35000"/>
            </a:spcAft>
            <a:buNone/>
          </a:pPr>
          <a:r>
            <a:rPr lang="en-US" sz="2100" kern="1200"/>
            <a:t>Volunteers will be able to sign up for a shift using the calendar tool on the company website. </a:t>
          </a:r>
        </a:p>
      </dsp:txBody>
      <dsp:txXfrm>
        <a:off x="1666563" y="616"/>
        <a:ext cx="5243823" cy="1442911"/>
      </dsp:txXfrm>
    </dsp:sp>
    <dsp:sp modelId="{DFC13106-1763-410C-B114-FACAC80E85F6}">
      <dsp:nvSpPr>
        <dsp:cNvPr id="0" name=""/>
        <dsp:cNvSpPr/>
      </dsp:nvSpPr>
      <dsp:spPr>
        <a:xfrm>
          <a:off x="0" y="180425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B5BE1-5023-4DAE-94A7-5AAE87306FD0}">
      <dsp:nvSpPr>
        <dsp:cNvPr id="0" name=""/>
        <dsp:cNvSpPr/>
      </dsp:nvSpPr>
      <dsp:spPr>
        <a:xfrm>
          <a:off x="436480" y="2128911"/>
          <a:ext cx="793601" cy="793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D41729-DAF4-4C2C-AE71-3BE387578693}">
      <dsp:nvSpPr>
        <dsp:cNvPr id="0" name=""/>
        <dsp:cNvSpPr/>
      </dsp:nvSpPr>
      <dsp:spPr>
        <a:xfrm>
          <a:off x="1666563" y="180425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933450">
            <a:lnSpc>
              <a:spcPct val="100000"/>
            </a:lnSpc>
            <a:spcBef>
              <a:spcPct val="0"/>
            </a:spcBef>
            <a:spcAft>
              <a:spcPct val="35000"/>
            </a:spcAft>
            <a:buNone/>
          </a:pPr>
          <a:r>
            <a:rPr lang="en-US" sz="2100" kern="1200"/>
            <a:t>Volunteers will assist with the day-to-day operations of the warehouse, including sorting items, scanning, and packing goods. </a:t>
          </a:r>
        </a:p>
      </dsp:txBody>
      <dsp:txXfrm>
        <a:off x="1666563" y="1804256"/>
        <a:ext cx="5243823" cy="1442911"/>
      </dsp:txXfrm>
    </dsp:sp>
    <dsp:sp modelId="{DCCB3391-BF31-4772-98B5-CFBED910E985}">
      <dsp:nvSpPr>
        <dsp:cNvPr id="0" name=""/>
        <dsp:cNvSpPr/>
      </dsp:nvSpPr>
      <dsp:spPr>
        <a:xfrm>
          <a:off x="0" y="360789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9E71A-3E34-4AC2-8C3C-0BBFDBD44943}">
      <dsp:nvSpPr>
        <dsp:cNvPr id="0" name=""/>
        <dsp:cNvSpPr/>
      </dsp:nvSpPr>
      <dsp:spPr>
        <a:xfrm>
          <a:off x="436480" y="3932551"/>
          <a:ext cx="793601" cy="793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7E7A2A-2E44-4DC5-B4A7-9E651A94F01D}">
      <dsp:nvSpPr>
        <dsp:cNvPr id="0" name=""/>
        <dsp:cNvSpPr/>
      </dsp:nvSpPr>
      <dsp:spPr>
        <a:xfrm>
          <a:off x="1666563" y="360789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933450">
            <a:lnSpc>
              <a:spcPct val="100000"/>
            </a:lnSpc>
            <a:spcBef>
              <a:spcPct val="0"/>
            </a:spcBef>
            <a:spcAft>
              <a:spcPct val="35000"/>
            </a:spcAft>
            <a:buNone/>
          </a:pPr>
          <a:r>
            <a:rPr lang="en-US" sz="2100" kern="1200"/>
            <a:t>Volunteers will be given community service hours for their efforts. </a:t>
          </a:r>
        </a:p>
      </dsp:txBody>
      <dsp:txXfrm>
        <a:off x="1666563" y="3607896"/>
        <a:ext cx="5243823" cy="144291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80648-35CD-4213-B54B-FE60C5A009DD}" type="datetimeFigureOut">
              <a:rPr lang="en-US" smtClean="0"/>
              <a:t>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DAF78-6217-4488-BA15-1D3799BCC725}" type="slidenum">
              <a:rPr lang="en-US" smtClean="0"/>
              <a:t>‹#›</a:t>
            </a:fld>
            <a:endParaRPr lang="en-US"/>
          </a:p>
        </p:txBody>
      </p:sp>
    </p:spTree>
    <p:extLst>
      <p:ext uri="{BB962C8B-B14F-4D97-AF65-F5344CB8AC3E}">
        <p14:creationId xmlns:p14="http://schemas.microsoft.com/office/powerpoint/2010/main" val="118711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2DAF78-6217-4488-BA15-1D3799BCC725}" type="slidenum">
              <a:rPr lang="en-US" smtClean="0"/>
              <a:t>2</a:t>
            </a:fld>
            <a:endParaRPr lang="en-US"/>
          </a:p>
        </p:txBody>
      </p:sp>
    </p:spTree>
    <p:extLst>
      <p:ext uri="{BB962C8B-B14F-4D97-AF65-F5344CB8AC3E}">
        <p14:creationId xmlns:p14="http://schemas.microsoft.com/office/powerpoint/2010/main" val="7051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2DAF78-6217-4488-BA15-1D3799BCC725}" type="slidenum">
              <a:rPr lang="en-US" smtClean="0"/>
              <a:t>5</a:t>
            </a:fld>
            <a:endParaRPr lang="en-US"/>
          </a:p>
        </p:txBody>
      </p:sp>
    </p:spTree>
    <p:extLst>
      <p:ext uri="{BB962C8B-B14F-4D97-AF65-F5344CB8AC3E}">
        <p14:creationId xmlns:p14="http://schemas.microsoft.com/office/powerpoint/2010/main" val="392466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2DAF78-6217-4488-BA15-1D3799BCC725}" type="slidenum">
              <a:rPr lang="en-US" smtClean="0"/>
              <a:t>6</a:t>
            </a:fld>
            <a:endParaRPr lang="en-US"/>
          </a:p>
        </p:txBody>
      </p:sp>
    </p:spTree>
    <p:extLst>
      <p:ext uri="{BB962C8B-B14F-4D97-AF65-F5344CB8AC3E}">
        <p14:creationId xmlns:p14="http://schemas.microsoft.com/office/powerpoint/2010/main" val="274543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74EBB52-534C-408D-878E-61C4A2975C87}"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1477F-6B9F-4EB3-A953-24A4C13FA4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931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4EBB52-534C-408D-878E-61C4A2975C87}"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1477F-6B9F-4EB3-A953-24A4C13FA4AE}" type="slidenum">
              <a:rPr lang="en-US" smtClean="0"/>
              <a:t>‹#›</a:t>
            </a:fld>
            <a:endParaRPr lang="en-US"/>
          </a:p>
        </p:txBody>
      </p:sp>
    </p:spTree>
    <p:extLst>
      <p:ext uri="{BB962C8B-B14F-4D97-AF65-F5344CB8AC3E}">
        <p14:creationId xmlns:p14="http://schemas.microsoft.com/office/powerpoint/2010/main" val="286531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4EBB52-534C-408D-878E-61C4A2975C87}"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1477F-6B9F-4EB3-A953-24A4C13FA4AE}" type="slidenum">
              <a:rPr lang="en-US" smtClean="0"/>
              <a:t>‹#›</a:t>
            </a:fld>
            <a:endParaRPr lang="en-US"/>
          </a:p>
        </p:txBody>
      </p:sp>
    </p:spTree>
    <p:extLst>
      <p:ext uri="{BB962C8B-B14F-4D97-AF65-F5344CB8AC3E}">
        <p14:creationId xmlns:p14="http://schemas.microsoft.com/office/powerpoint/2010/main" val="220785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4EBB52-534C-408D-878E-61C4A2975C87}"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1477F-6B9F-4EB3-A953-24A4C13FA4AE}" type="slidenum">
              <a:rPr lang="en-US" smtClean="0"/>
              <a:t>‹#›</a:t>
            </a:fld>
            <a:endParaRPr lang="en-US"/>
          </a:p>
        </p:txBody>
      </p:sp>
    </p:spTree>
    <p:extLst>
      <p:ext uri="{BB962C8B-B14F-4D97-AF65-F5344CB8AC3E}">
        <p14:creationId xmlns:p14="http://schemas.microsoft.com/office/powerpoint/2010/main" val="85832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4EBB52-534C-408D-878E-61C4A2975C87}"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1477F-6B9F-4EB3-A953-24A4C13FA4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2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4EBB52-534C-408D-878E-61C4A2975C87}"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1477F-6B9F-4EB3-A953-24A4C13FA4AE}" type="slidenum">
              <a:rPr lang="en-US" smtClean="0"/>
              <a:t>‹#›</a:t>
            </a:fld>
            <a:endParaRPr lang="en-US"/>
          </a:p>
        </p:txBody>
      </p:sp>
    </p:spTree>
    <p:extLst>
      <p:ext uri="{BB962C8B-B14F-4D97-AF65-F5344CB8AC3E}">
        <p14:creationId xmlns:p14="http://schemas.microsoft.com/office/powerpoint/2010/main" val="213724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4EBB52-534C-408D-878E-61C4A2975C87}" type="datetimeFigureOut">
              <a:rPr lang="en-US" smtClean="0"/>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1477F-6B9F-4EB3-A953-24A4C13FA4AE}" type="slidenum">
              <a:rPr lang="en-US" smtClean="0"/>
              <a:t>‹#›</a:t>
            </a:fld>
            <a:endParaRPr lang="en-US"/>
          </a:p>
        </p:txBody>
      </p:sp>
    </p:spTree>
    <p:extLst>
      <p:ext uri="{BB962C8B-B14F-4D97-AF65-F5344CB8AC3E}">
        <p14:creationId xmlns:p14="http://schemas.microsoft.com/office/powerpoint/2010/main" val="374900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4EBB52-534C-408D-878E-61C4A2975C87}" type="datetimeFigureOut">
              <a:rPr lang="en-US" smtClean="0"/>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1477F-6B9F-4EB3-A953-24A4C13FA4AE}" type="slidenum">
              <a:rPr lang="en-US" smtClean="0"/>
              <a:t>‹#›</a:t>
            </a:fld>
            <a:endParaRPr lang="en-US"/>
          </a:p>
        </p:txBody>
      </p:sp>
    </p:spTree>
    <p:extLst>
      <p:ext uri="{BB962C8B-B14F-4D97-AF65-F5344CB8AC3E}">
        <p14:creationId xmlns:p14="http://schemas.microsoft.com/office/powerpoint/2010/main" val="165073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74EBB52-534C-408D-878E-61C4A2975C87}" type="datetimeFigureOut">
              <a:rPr lang="en-US" smtClean="0"/>
              <a:t>11/1/21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51477F-6B9F-4EB3-A953-24A4C13FA4AE}" type="slidenum">
              <a:rPr lang="en-US" smtClean="0"/>
              <a:t>‹#›</a:t>
            </a:fld>
            <a:endParaRPr lang="en-US"/>
          </a:p>
        </p:txBody>
      </p:sp>
    </p:spTree>
    <p:extLst>
      <p:ext uri="{BB962C8B-B14F-4D97-AF65-F5344CB8AC3E}">
        <p14:creationId xmlns:p14="http://schemas.microsoft.com/office/powerpoint/2010/main" val="14254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74EBB52-534C-408D-878E-61C4A2975C87}" type="datetimeFigureOut">
              <a:rPr lang="en-US" smtClean="0"/>
              <a:t>11/1/21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51477F-6B9F-4EB3-A953-24A4C13FA4AE}" type="slidenum">
              <a:rPr lang="en-US" smtClean="0"/>
              <a:t>‹#›</a:t>
            </a:fld>
            <a:endParaRPr lang="en-US"/>
          </a:p>
        </p:txBody>
      </p:sp>
    </p:spTree>
    <p:extLst>
      <p:ext uri="{BB962C8B-B14F-4D97-AF65-F5344CB8AC3E}">
        <p14:creationId xmlns:p14="http://schemas.microsoft.com/office/powerpoint/2010/main" val="360765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4EBB52-534C-408D-878E-61C4A2975C87}"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1477F-6B9F-4EB3-A953-24A4C13FA4AE}" type="slidenum">
              <a:rPr lang="en-US" smtClean="0"/>
              <a:t>‹#›</a:t>
            </a:fld>
            <a:endParaRPr lang="en-US"/>
          </a:p>
        </p:txBody>
      </p:sp>
    </p:spTree>
    <p:extLst>
      <p:ext uri="{BB962C8B-B14F-4D97-AF65-F5344CB8AC3E}">
        <p14:creationId xmlns:p14="http://schemas.microsoft.com/office/powerpoint/2010/main" val="40379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74EBB52-534C-408D-878E-61C4A2975C87}" type="datetimeFigureOut">
              <a:rPr lang="en-US" smtClean="0"/>
              <a:t>11/1/21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51477F-6B9F-4EB3-A953-24A4C13FA4A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839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79">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1">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0FDCDF5B-0D37-40D6-A5B9-13C99A88ED24}"/>
              </a:ext>
            </a:extLst>
          </p:cNvPr>
          <p:cNvSpPr>
            <a:spLocks noGrp="1"/>
          </p:cNvSpPr>
          <p:nvPr>
            <p:ph type="subTitle" idx="1"/>
          </p:nvPr>
        </p:nvSpPr>
        <p:spPr>
          <a:xfrm>
            <a:off x="1065212" y="5943600"/>
            <a:ext cx="10058400" cy="543513"/>
          </a:xfrm>
        </p:spPr>
        <p:txBody>
          <a:bodyPr>
            <a:normAutofit/>
          </a:bodyPr>
          <a:lstStyle/>
          <a:p>
            <a:r>
              <a:rPr lang="en-US" sz="1500">
                <a:solidFill>
                  <a:srgbClr val="FFFFFF"/>
                </a:solidFill>
              </a:rPr>
              <a:t>A nonprofit addressing food insecurity in Tempe, AZ</a:t>
            </a:r>
          </a:p>
        </p:txBody>
      </p:sp>
      <p:pic>
        <p:nvPicPr>
          <p:cNvPr id="15" name="Picture 14" descr="Graphical user interface&#10;&#10;Description automatically generated">
            <a:extLst>
              <a:ext uri="{FF2B5EF4-FFF2-40B4-BE49-F238E27FC236}">
                <a16:creationId xmlns:a16="http://schemas.microsoft.com/office/drawing/2014/main" id="{1AC54AD4-918D-4BE0-8FA7-F6EC6AC02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990" y="643538"/>
            <a:ext cx="7699119" cy="3618586"/>
          </a:xfrm>
          <a:prstGeom prst="rect">
            <a:avLst/>
          </a:prstGeom>
        </p:spPr>
      </p:pic>
      <p:sp>
        <p:nvSpPr>
          <p:cNvPr id="88" name="Rectangle 83">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7834263"/>
      </p:ext>
    </p:extLst>
  </p:cSld>
  <p:clrMapOvr>
    <a:masterClrMapping/>
  </p:clrMapOvr>
  <mc:AlternateContent xmlns:mc="http://schemas.openxmlformats.org/markup-compatibility/2006" xmlns:p14="http://schemas.microsoft.com/office/powerpoint/2010/main">
    <mc:Choice Requires="p14">
      <p:transition spd="slow" p14:dur="2000" advTm="18875"/>
    </mc:Choice>
    <mc:Fallback xmlns="">
      <p:transition spd="slow" advTm="188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8328-CE0C-44D9-981E-DDE7D0C2A86C}"/>
              </a:ext>
            </a:extLst>
          </p:cNvPr>
          <p:cNvSpPr>
            <a:spLocks noGrp="1"/>
          </p:cNvSpPr>
          <p:nvPr>
            <p:ph type="title"/>
          </p:nvPr>
        </p:nvSpPr>
        <p:spPr>
          <a:xfrm>
            <a:off x="1097280" y="286603"/>
            <a:ext cx="10058400" cy="1450757"/>
          </a:xfrm>
        </p:spPr>
        <p:txBody>
          <a:bodyPr>
            <a:normAutofit/>
          </a:bodyPr>
          <a:lstStyle/>
          <a:p>
            <a:r>
              <a:rPr lang="en-US"/>
              <a:t>Staff Requirements </a:t>
            </a:r>
          </a:p>
        </p:txBody>
      </p:sp>
      <p:graphicFrame>
        <p:nvGraphicFramePr>
          <p:cNvPr id="5" name="Content Placeholder 2">
            <a:extLst>
              <a:ext uri="{FF2B5EF4-FFF2-40B4-BE49-F238E27FC236}">
                <a16:creationId xmlns:a16="http://schemas.microsoft.com/office/drawing/2014/main" id="{BD0D09FE-5968-492D-AADE-9E146B8124FC}"/>
              </a:ext>
            </a:extLst>
          </p:cNvPr>
          <p:cNvGraphicFramePr>
            <a:graphicFrameLocks noGrp="1"/>
          </p:cNvGraphicFramePr>
          <p:nvPr>
            <p:ph idx="1"/>
            <p:extLst>
              <p:ext uri="{D42A27DB-BD31-4B8C-83A1-F6EECF244321}">
                <p14:modId xmlns:p14="http://schemas.microsoft.com/office/powerpoint/2010/main" val="1245287042"/>
              </p:ext>
            </p:extLst>
          </p:nvPr>
        </p:nvGraphicFramePr>
        <p:xfrm>
          <a:off x="485775" y="1737360"/>
          <a:ext cx="10669588" cy="4147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26" descr="Icon&#10;&#10;Description automatically generated">
            <a:extLst>
              <a:ext uri="{FF2B5EF4-FFF2-40B4-BE49-F238E27FC236}">
                <a16:creationId xmlns:a16="http://schemas.microsoft.com/office/drawing/2014/main" id="{69C5E50D-56FE-4BDF-98B0-6057B253DB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800" y="102457"/>
            <a:ext cx="1081003" cy="1464338"/>
          </a:xfrm>
          <a:prstGeom prst="rect">
            <a:avLst/>
          </a:prstGeom>
        </p:spPr>
      </p:pic>
    </p:spTree>
    <p:extLst>
      <p:ext uri="{BB962C8B-B14F-4D97-AF65-F5344CB8AC3E}">
        <p14:creationId xmlns:p14="http://schemas.microsoft.com/office/powerpoint/2010/main" val="225080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E432A-9465-4A1D-A526-D16278F05317}"/>
              </a:ext>
            </a:extLst>
          </p:cNvPr>
          <p:cNvSpPr>
            <a:spLocks noGrp="1"/>
          </p:cNvSpPr>
          <p:nvPr>
            <p:ph type="title"/>
          </p:nvPr>
        </p:nvSpPr>
        <p:spPr>
          <a:xfrm>
            <a:off x="8177212" y="634946"/>
            <a:ext cx="3372529" cy="5055904"/>
          </a:xfrm>
        </p:spPr>
        <p:txBody>
          <a:bodyPr anchor="ctr">
            <a:normAutofit/>
          </a:bodyPr>
          <a:lstStyle/>
          <a:p>
            <a:r>
              <a:rPr lang="en-US"/>
              <a:t>Volunteers </a:t>
            </a:r>
          </a:p>
        </p:txBody>
      </p:sp>
      <p:cxnSp>
        <p:nvCxnSpPr>
          <p:cNvPr id="38" name="Straight Connector 37">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1" name="Content Placeholder 2">
            <a:extLst>
              <a:ext uri="{FF2B5EF4-FFF2-40B4-BE49-F238E27FC236}">
                <a16:creationId xmlns:a16="http://schemas.microsoft.com/office/drawing/2014/main" id="{D43DD0B7-8F3C-4CDA-ADAD-B0CA3616E303}"/>
              </a:ext>
            </a:extLst>
          </p:cNvPr>
          <p:cNvGraphicFramePr>
            <a:graphicFrameLocks noGrp="1"/>
          </p:cNvGraphicFramePr>
          <p:nvPr>
            <p:ph idx="1"/>
            <p:extLst>
              <p:ext uri="{D42A27DB-BD31-4B8C-83A1-F6EECF244321}">
                <p14:modId xmlns:p14="http://schemas.microsoft.com/office/powerpoint/2010/main" val="2956137144"/>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 name="Picture 31" descr="Icon&#10;&#10;Description automatically generated">
            <a:extLst>
              <a:ext uri="{FF2B5EF4-FFF2-40B4-BE49-F238E27FC236}">
                <a16:creationId xmlns:a16="http://schemas.microsoft.com/office/drawing/2014/main" id="{4D9066D5-ABD2-4302-B4B6-A3603FA11B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800" y="102457"/>
            <a:ext cx="1081003" cy="1464338"/>
          </a:xfrm>
          <a:prstGeom prst="rect">
            <a:avLst/>
          </a:prstGeom>
        </p:spPr>
      </p:pic>
    </p:spTree>
    <p:extLst>
      <p:ext uri="{BB962C8B-B14F-4D97-AF65-F5344CB8AC3E}">
        <p14:creationId xmlns:p14="http://schemas.microsoft.com/office/powerpoint/2010/main" val="19691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1930-E157-414F-B329-3024A00BDEAF}"/>
              </a:ext>
            </a:extLst>
          </p:cNvPr>
          <p:cNvSpPr>
            <a:spLocks noGrp="1"/>
          </p:cNvSpPr>
          <p:nvPr>
            <p:ph type="title"/>
          </p:nvPr>
        </p:nvSpPr>
        <p:spPr>
          <a:xfrm>
            <a:off x="1097280" y="286603"/>
            <a:ext cx="10058400" cy="1450757"/>
          </a:xfrm>
        </p:spPr>
        <p:txBody>
          <a:bodyPr>
            <a:normAutofit/>
          </a:bodyPr>
          <a:lstStyle/>
          <a:p>
            <a:r>
              <a:rPr lang="en-US"/>
              <a:t>Fundraising </a:t>
            </a:r>
          </a:p>
        </p:txBody>
      </p:sp>
      <p:sp>
        <p:nvSpPr>
          <p:cNvPr id="17" name="Content Placeholder 2">
            <a:extLst>
              <a:ext uri="{FF2B5EF4-FFF2-40B4-BE49-F238E27FC236}">
                <a16:creationId xmlns:a16="http://schemas.microsoft.com/office/drawing/2014/main" id="{FCCBA998-E88E-45A6-9C64-F74BE3021B46}"/>
              </a:ext>
            </a:extLst>
          </p:cNvPr>
          <p:cNvSpPr>
            <a:spLocks noGrp="1"/>
          </p:cNvSpPr>
          <p:nvPr>
            <p:ph idx="1"/>
          </p:nvPr>
        </p:nvSpPr>
        <p:spPr>
          <a:xfrm>
            <a:off x="1282006" y="2084269"/>
            <a:ext cx="6454987" cy="4023360"/>
          </a:xfrm>
        </p:spPr>
        <p:txBody>
          <a:bodyPr>
            <a:normAutofit/>
          </a:bodyPr>
          <a:lstStyle/>
          <a:p>
            <a:r>
              <a:rPr lang="en-US" sz="1700"/>
              <a:t>Implement a donation program in your grocery stores. We suggest two methods, both processes are made simple because they are completed in one transaction when customers pay for their groceries. </a:t>
            </a:r>
          </a:p>
          <a:p>
            <a:endParaRPr lang="en-US" sz="1700"/>
          </a:p>
          <a:p>
            <a:r>
              <a:rPr lang="en-US" sz="1700"/>
              <a:t>1. Each time a customer pays for groceries, they are offered an opportunity to donate $1 - $10 to Food Security.</a:t>
            </a:r>
          </a:p>
          <a:p>
            <a:r>
              <a:rPr lang="en-US" sz="1700"/>
              <a:t>2. Each time a customer pays for groceries, they are given the option to round-up their total to the closest dollar amount and donate the change. </a:t>
            </a:r>
          </a:p>
          <a:p>
            <a:endParaRPr lang="en-US" sz="1700"/>
          </a:p>
          <a:p>
            <a:r>
              <a:rPr lang="en-US" sz="1700"/>
              <a:t> </a:t>
            </a:r>
          </a:p>
        </p:txBody>
      </p:sp>
      <p:pic>
        <p:nvPicPr>
          <p:cNvPr id="18" name="Graphic 6">
            <a:extLst>
              <a:ext uri="{FF2B5EF4-FFF2-40B4-BE49-F238E27FC236}">
                <a16:creationId xmlns:a16="http://schemas.microsoft.com/office/drawing/2014/main" id="{3BA0A829-449E-4C81-BE0D-B583077348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40243" y="1985532"/>
            <a:ext cx="2205026" cy="3135109"/>
          </a:xfrm>
          <a:prstGeom prst="rect">
            <a:avLst/>
          </a:prstGeom>
        </p:spPr>
      </p:pic>
      <p:pic>
        <p:nvPicPr>
          <p:cNvPr id="16" name="Picture 15" descr="Icon&#10;&#10;Description automatically generated">
            <a:extLst>
              <a:ext uri="{FF2B5EF4-FFF2-40B4-BE49-F238E27FC236}">
                <a16:creationId xmlns:a16="http://schemas.microsoft.com/office/drawing/2014/main" id="{49184992-8B46-4BFF-9946-506753A18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102457"/>
            <a:ext cx="1081003" cy="1464338"/>
          </a:xfrm>
          <a:prstGeom prst="rect">
            <a:avLst/>
          </a:prstGeom>
        </p:spPr>
      </p:pic>
    </p:spTree>
    <p:extLst>
      <p:ext uri="{BB962C8B-B14F-4D97-AF65-F5344CB8AC3E}">
        <p14:creationId xmlns:p14="http://schemas.microsoft.com/office/powerpoint/2010/main" val="86894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08AC-6A50-48F2-A218-60769691086D}"/>
              </a:ext>
            </a:extLst>
          </p:cNvPr>
          <p:cNvSpPr>
            <a:spLocks noGrp="1"/>
          </p:cNvSpPr>
          <p:nvPr/>
        </p:nvSpPr>
        <p:spPr>
          <a:xfrm>
            <a:off x="1708667" y="1731005"/>
            <a:ext cx="10058400" cy="28779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a:cs typeface="Calibri Light"/>
              </a:rPr>
              <a:t>Thank You!</a:t>
            </a:r>
          </a:p>
        </p:txBody>
      </p:sp>
      <p:pic>
        <p:nvPicPr>
          <p:cNvPr id="3" name="Picture 2" descr="Icon&#10;&#10;Description automatically generated">
            <a:extLst>
              <a:ext uri="{FF2B5EF4-FFF2-40B4-BE49-F238E27FC236}">
                <a16:creationId xmlns:a16="http://schemas.microsoft.com/office/drawing/2014/main" id="{9C3A8382-BDAE-490C-8F04-D0C5AD991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704" y="839876"/>
            <a:ext cx="2568132" cy="3467660"/>
          </a:xfrm>
          <a:prstGeom prst="rect">
            <a:avLst/>
          </a:prstGeom>
        </p:spPr>
      </p:pic>
      <p:sp>
        <p:nvSpPr>
          <p:cNvPr id="13" name="TextBox 12">
            <a:extLst>
              <a:ext uri="{FF2B5EF4-FFF2-40B4-BE49-F238E27FC236}">
                <a16:creationId xmlns:a16="http://schemas.microsoft.com/office/drawing/2014/main" id="{1D724C01-4F37-4094-9CDE-A98D69CC4C5A}"/>
              </a:ext>
            </a:extLst>
          </p:cNvPr>
          <p:cNvSpPr txBox="1"/>
          <p:nvPr/>
        </p:nvSpPr>
        <p:spPr>
          <a:xfrm>
            <a:off x="1491341" y="5497285"/>
            <a:ext cx="62810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cap="all">
                <a:solidFill>
                  <a:srgbClr val="FFFFFF"/>
                </a:solidFill>
                <a:ea typeface="+mn-lt"/>
                <a:cs typeface="+mn-lt"/>
              </a:rPr>
              <a:t>Food Security</a:t>
            </a:r>
            <a:endParaRPr lang="en-US" sz="3200" b="1">
              <a:solidFill>
                <a:srgbClr val="000000"/>
              </a:solidFill>
              <a:ea typeface="+mn-lt"/>
              <a:cs typeface="+mn-lt"/>
            </a:endParaRPr>
          </a:p>
          <a:p>
            <a:r>
              <a:rPr lang="en-US" cap="all">
                <a:solidFill>
                  <a:srgbClr val="FFFFFF"/>
                </a:solidFill>
                <a:ea typeface="+mn-lt"/>
                <a:cs typeface="+mn-lt"/>
              </a:rPr>
              <a:t>A nonprofit addressing food insecurity in Tempe, AZ</a:t>
            </a:r>
            <a:endParaRPr lang="en-US">
              <a:cs typeface="Calibri"/>
            </a:endParaRPr>
          </a:p>
        </p:txBody>
      </p:sp>
    </p:spTree>
    <p:extLst>
      <p:ext uri="{BB962C8B-B14F-4D97-AF65-F5344CB8AC3E}">
        <p14:creationId xmlns:p14="http://schemas.microsoft.com/office/powerpoint/2010/main" val="420550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B4F6-F670-403B-B872-1CF66C1B43A7}"/>
              </a:ext>
            </a:extLst>
          </p:cNvPr>
          <p:cNvSpPr>
            <a:spLocks noGrp="1"/>
          </p:cNvSpPr>
          <p:nvPr>
            <p:ph type="title"/>
          </p:nvPr>
        </p:nvSpPr>
        <p:spPr/>
        <p:txBody>
          <a:bodyPr/>
          <a:lstStyle/>
          <a:p>
            <a:r>
              <a:rPr lang="en-US"/>
              <a:t>Board of Advisors</a:t>
            </a:r>
          </a:p>
        </p:txBody>
      </p:sp>
      <p:sp>
        <p:nvSpPr>
          <p:cNvPr id="3" name="Content Placeholder 2">
            <a:extLst>
              <a:ext uri="{FF2B5EF4-FFF2-40B4-BE49-F238E27FC236}">
                <a16:creationId xmlns:a16="http://schemas.microsoft.com/office/drawing/2014/main" id="{C2AAC868-CCAD-473C-92ED-A1CB11C9BE3D}"/>
              </a:ext>
            </a:extLst>
          </p:cNvPr>
          <p:cNvSpPr>
            <a:spLocks noGrp="1"/>
          </p:cNvSpPr>
          <p:nvPr>
            <p:ph idx="1"/>
          </p:nvPr>
        </p:nvSpPr>
        <p:spPr>
          <a:xfrm>
            <a:off x="1172527" y="1919624"/>
            <a:ext cx="9362123" cy="4651773"/>
          </a:xfrm>
        </p:spPr>
        <p:txBody>
          <a:bodyPr vert="horz" lIns="0" tIns="45720" rIns="0" bIns="45720" rtlCol="0" anchor="t">
            <a:normAutofit/>
          </a:bodyPr>
          <a:lstStyle/>
          <a:p>
            <a:pPr marL="0" indent="0">
              <a:buNone/>
            </a:pPr>
            <a:r>
              <a:rPr lang="en-US" sz="1600" b="1"/>
              <a:t>Veronica Macaulay </a:t>
            </a:r>
          </a:p>
          <a:p>
            <a:pPr marL="0" indent="0">
              <a:buNone/>
            </a:pPr>
            <a:r>
              <a:rPr lang="en-US" sz="1400">
                <a:ea typeface="+mn-lt"/>
                <a:cs typeface="+mn-lt"/>
              </a:rPr>
              <a:t>Veronica is a Teacher-turned-Graphic Designer who has worked in high-need schools and neighborhoods. She is passionate about combining her experience as a teacher with her expertise as a designer to help decrease food insecurity within the Tempe community.</a:t>
            </a:r>
            <a:endParaRPr lang="en-US" sz="1400" b="1">
              <a:ea typeface="+mn-lt"/>
              <a:cs typeface="+mn-lt"/>
            </a:endParaRPr>
          </a:p>
          <a:p>
            <a:pPr marL="0" indent="0">
              <a:buNone/>
            </a:pPr>
            <a:r>
              <a:rPr lang="en-US" sz="1600" b="1">
                <a:ea typeface="+mn-lt"/>
                <a:cs typeface="+mn-lt"/>
              </a:rPr>
              <a:t>Nicole </a:t>
            </a:r>
            <a:r>
              <a:rPr lang="en-US" sz="1600" b="1" err="1">
                <a:ea typeface="+mn-lt"/>
                <a:cs typeface="+mn-lt"/>
              </a:rPr>
              <a:t>Klukowski</a:t>
            </a:r>
            <a:endParaRPr lang="en-US" sz="1600" b="1">
              <a:ea typeface="+mn-lt"/>
              <a:cs typeface="+mn-lt"/>
            </a:endParaRPr>
          </a:p>
          <a:p>
            <a:pPr marL="0" indent="0">
              <a:buNone/>
            </a:pPr>
            <a:r>
              <a:rPr lang="en-US" sz="1400">
                <a:ea typeface="+mn-lt"/>
                <a:cs typeface="+mn-lt"/>
              </a:rPr>
              <a:t>Nicole has worked as a technical writer for a software company based in Tampa Bay for the last two years. She is working on completing her master’s in Technical Communication and is looking for an outlet like Food Security where she can use her communication skills to help the public.</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1600" b="1" i="0" u="none" strike="noStrike" kern="1200" cap="none" spc="0" normalizeH="0" baseline="0" noProof="0">
                <a:ln>
                  <a:noFill/>
                </a:ln>
                <a:solidFill>
                  <a:srgbClr val="000000">
                    <a:lumMod val="75000"/>
                    <a:lumOff val="25000"/>
                  </a:srgbClr>
                </a:solidFill>
                <a:effectLst/>
                <a:uLnTx/>
                <a:uFillTx/>
                <a:latin typeface="Calibri" panose="020F0502020204030204"/>
                <a:ea typeface="+mn-lt"/>
                <a:cs typeface="Calibri" panose="020F0502020204030204"/>
              </a:rPr>
              <a:t>Rebecca Hull</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Rebecca is a senior at Arizona State University, majoring in Technical Communications and minoring in Project Management, and Digital Audiences. She enjoys employing the skills she’s learned creating online content and managing digital campaigns for a variety of companies and is excited to put them to use for Food Security.</a:t>
            </a:r>
            <a:endPar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lt"/>
              <a:cs typeface="Calibri" panose="020F0502020204030204"/>
            </a:endParaRPr>
          </a:p>
          <a:p>
            <a:pPr marL="0" indent="0">
              <a:buNone/>
            </a:pPr>
            <a:endParaRPr lang="en-US" sz="1400">
              <a:ea typeface="+mn-lt"/>
              <a:cs typeface="+mn-lt"/>
            </a:endParaRPr>
          </a:p>
        </p:txBody>
      </p:sp>
      <p:pic>
        <p:nvPicPr>
          <p:cNvPr id="9" name="Picture 8" descr="Icon&#10;&#10;Description automatically generated">
            <a:extLst>
              <a:ext uri="{FF2B5EF4-FFF2-40B4-BE49-F238E27FC236}">
                <a16:creationId xmlns:a16="http://schemas.microsoft.com/office/drawing/2014/main" id="{E2CE4B03-5F75-49C3-AF74-5E5EB8AB7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74322"/>
            <a:ext cx="1081003" cy="1464338"/>
          </a:xfrm>
          <a:prstGeom prst="rect">
            <a:avLst/>
          </a:prstGeom>
        </p:spPr>
      </p:pic>
    </p:spTree>
    <p:extLst>
      <p:ext uri="{BB962C8B-B14F-4D97-AF65-F5344CB8AC3E}">
        <p14:creationId xmlns:p14="http://schemas.microsoft.com/office/powerpoint/2010/main" val="3176517307"/>
      </p:ext>
    </p:extLst>
  </p:cSld>
  <p:clrMapOvr>
    <a:masterClrMapping/>
  </p:clrMapOvr>
  <mc:AlternateContent xmlns:mc="http://schemas.openxmlformats.org/markup-compatibility/2006" xmlns:p14="http://schemas.microsoft.com/office/powerpoint/2010/main">
    <mc:Choice Requires="p14">
      <p:transition spd="slow" p14:dur="2000" advTm="100914"/>
    </mc:Choice>
    <mc:Fallback xmlns="">
      <p:transition spd="slow" advTm="10091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A146-415F-4D74-8095-E7ACD3752D10}"/>
              </a:ext>
            </a:extLst>
          </p:cNvPr>
          <p:cNvSpPr>
            <a:spLocks noGrp="1"/>
          </p:cNvSpPr>
          <p:nvPr>
            <p:ph type="title"/>
          </p:nvPr>
        </p:nvSpPr>
        <p:spPr>
          <a:xfrm>
            <a:off x="1097280" y="258467"/>
            <a:ext cx="10058400" cy="1450757"/>
          </a:xfrm>
        </p:spPr>
        <p:txBody>
          <a:bodyPr/>
          <a:lstStyle/>
          <a:p>
            <a:r>
              <a:rPr lang="en-US">
                <a:cs typeface="Calibri Light"/>
              </a:rPr>
              <a:t>Our Client</a:t>
            </a:r>
            <a:endParaRPr lang="en-US"/>
          </a:p>
        </p:txBody>
      </p:sp>
      <p:pic>
        <p:nvPicPr>
          <p:cNvPr id="4" name="Picture 4" descr="A person wearing glasses and standing in front of a building&#10;&#10;Description automatically generated">
            <a:extLst>
              <a:ext uri="{FF2B5EF4-FFF2-40B4-BE49-F238E27FC236}">
                <a16:creationId xmlns:a16="http://schemas.microsoft.com/office/drawing/2014/main" id="{151081B0-8283-4341-969A-BDC128F63F3E}"/>
              </a:ext>
            </a:extLst>
          </p:cNvPr>
          <p:cNvPicPr>
            <a:picLocks noGrp="1" noChangeAspect="1"/>
          </p:cNvPicPr>
          <p:nvPr>
            <p:ph idx="1"/>
          </p:nvPr>
        </p:nvPicPr>
        <p:blipFill>
          <a:blip r:embed="rId2"/>
          <a:stretch>
            <a:fillRect/>
          </a:stretch>
        </p:blipFill>
        <p:spPr>
          <a:xfrm>
            <a:off x="1154430" y="2504414"/>
            <a:ext cx="3848100" cy="2562225"/>
          </a:xfrm>
        </p:spPr>
      </p:pic>
      <p:sp>
        <p:nvSpPr>
          <p:cNvPr id="5" name="TextBox 4">
            <a:extLst>
              <a:ext uri="{FF2B5EF4-FFF2-40B4-BE49-F238E27FC236}">
                <a16:creationId xmlns:a16="http://schemas.microsoft.com/office/drawing/2014/main" id="{D5A54F38-5424-458B-819D-08E6F707305F}"/>
              </a:ext>
            </a:extLst>
          </p:cNvPr>
          <p:cNvSpPr txBox="1"/>
          <p:nvPr/>
        </p:nvSpPr>
        <p:spPr>
          <a:xfrm>
            <a:off x="5457645" y="4379344"/>
            <a:ext cx="403716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mn-lt"/>
                <a:cs typeface="+mn-lt"/>
              </a:rPr>
              <a:t>Susan Richey </a:t>
            </a:r>
          </a:p>
          <a:p>
            <a:r>
              <a:rPr lang="en-US">
                <a:cs typeface="Calibri" panose="020F0502020204030204"/>
              </a:rPr>
              <a:t>Arizona Business Owner &amp; </a:t>
            </a:r>
            <a:r>
              <a:rPr lang="en-US">
                <a:ea typeface="+mn-lt"/>
                <a:cs typeface="+mn-lt"/>
              </a:rPr>
              <a:t>Philanthropist </a:t>
            </a:r>
            <a:endParaRPr lang="en-US" b="1">
              <a:cs typeface="Calibri" panose="020F0502020204030204"/>
            </a:endParaRPr>
          </a:p>
        </p:txBody>
      </p:sp>
      <p:pic>
        <p:nvPicPr>
          <p:cNvPr id="8" name="Picture 7">
            <a:extLst>
              <a:ext uri="{FF2B5EF4-FFF2-40B4-BE49-F238E27FC236}">
                <a16:creationId xmlns:a16="http://schemas.microsoft.com/office/drawing/2014/main" id="{5897B709-5001-4EB7-B0E5-71F7B82092F9}"/>
              </a:ext>
            </a:extLst>
          </p:cNvPr>
          <p:cNvPicPr>
            <a:picLocks noChangeAspect="1"/>
          </p:cNvPicPr>
          <p:nvPr/>
        </p:nvPicPr>
        <p:blipFill>
          <a:blip r:embed="rId3"/>
          <a:stretch>
            <a:fillRect/>
          </a:stretch>
        </p:blipFill>
        <p:spPr>
          <a:xfrm>
            <a:off x="10982179" y="112987"/>
            <a:ext cx="1079086" cy="1463167"/>
          </a:xfrm>
          <a:prstGeom prst="rect">
            <a:avLst/>
          </a:prstGeom>
        </p:spPr>
      </p:pic>
    </p:spTree>
    <p:extLst>
      <p:ext uri="{BB962C8B-B14F-4D97-AF65-F5344CB8AC3E}">
        <p14:creationId xmlns:p14="http://schemas.microsoft.com/office/powerpoint/2010/main" val="723308506"/>
      </p:ext>
    </p:extLst>
  </p:cSld>
  <p:clrMapOvr>
    <a:masterClrMapping/>
  </p:clrMapOvr>
  <mc:AlternateContent xmlns:mc="http://schemas.openxmlformats.org/markup-compatibility/2006" xmlns:p14="http://schemas.microsoft.com/office/powerpoint/2010/main">
    <mc:Choice Requires="p14">
      <p:transition spd="slow" p14:dur="2000" advTm="65635"/>
    </mc:Choice>
    <mc:Fallback xmlns="">
      <p:transition spd="slow" advTm="6563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1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3F568-17E8-488C-9694-1582AC34AB1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solidFill>
                  <a:schemeClr val="tx1">
                    <a:lumMod val="85000"/>
                    <a:lumOff val="15000"/>
                  </a:schemeClr>
                </a:solidFill>
              </a:rPr>
              <a:t>Food Insecurity</a:t>
            </a:r>
          </a:p>
        </p:txBody>
      </p:sp>
      <p:sp>
        <p:nvSpPr>
          <p:cNvPr id="4" name="Text Placeholder 3">
            <a:extLst>
              <a:ext uri="{FF2B5EF4-FFF2-40B4-BE49-F238E27FC236}">
                <a16:creationId xmlns:a16="http://schemas.microsoft.com/office/drawing/2014/main" id="{7A83BB89-75D8-4E67-BD9B-C319C41B1453}"/>
              </a:ext>
            </a:extLst>
          </p:cNvPr>
          <p:cNvSpPr>
            <a:spLocks noGrp="1"/>
          </p:cNvSpPr>
          <p:nvPr>
            <p:ph type="body" sz="half" idx="2"/>
          </p:nvPr>
        </p:nvSpPr>
        <p:spPr>
          <a:xfrm>
            <a:off x="8141110" y="4455621"/>
            <a:ext cx="3417990" cy="1238616"/>
          </a:xfrm>
        </p:spPr>
        <p:txBody>
          <a:bodyPr vert="horz" lIns="91440" tIns="45720" rIns="91440" bIns="45720" rtlCol="0">
            <a:normAutofit/>
          </a:bodyPr>
          <a:lstStyle/>
          <a:p>
            <a:r>
              <a:rPr lang="en-US" sz="2000" cap="all" spc="200">
                <a:solidFill>
                  <a:schemeClr val="tx1">
                    <a:lumMod val="85000"/>
                    <a:lumOff val="15000"/>
                  </a:schemeClr>
                </a:solidFill>
                <a:latin typeface="+mj-lt"/>
              </a:rPr>
              <a:t>Arizona state</a:t>
            </a:r>
          </a:p>
        </p:txBody>
      </p:sp>
      <p:pic>
        <p:nvPicPr>
          <p:cNvPr id="6" name="Content Placeholder 5" descr="Chart, sunburst chart&#10;&#10;Description automatically generated">
            <a:extLst>
              <a:ext uri="{FF2B5EF4-FFF2-40B4-BE49-F238E27FC236}">
                <a16:creationId xmlns:a16="http://schemas.microsoft.com/office/drawing/2014/main" id="{713DF30C-66F4-40BB-9DE8-DCE7045480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8822" y="174362"/>
            <a:ext cx="5858035" cy="5880653"/>
          </a:xfrm>
          <a:prstGeom prst="rect">
            <a:avLst/>
          </a:prstGeom>
        </p:spPr>
      </p:pic>
      <p:cxnSp>
        <p:nvCxnSpPr>
          <p:cNvPr id="44" name="Straight Connector 1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5" name="Rectangle 2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2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C8BFD9DE-88A4-43E2-BDD4-DEA8EDF02D29}"/>
              </a:ext>
            </a:extLst>
          </p:cNvPr>
          <p:cNvPicPr>
            <a:picLocks noChangeAspect="1"/>
          </p:cNvPicPr>
          <p:nvPr/>
        </p:nvPicPr>
        <p:blipFill>
          <a:blip r:embed="rId3"/>
          <a:stretch>
            <a:fillRect/>
          </a:stretch>
        </p:blipFill>
        <p:spPr>
          <a:xfrm>
            <a:off x="11003528" y="64131"/>
            <a:ext cx="1079086" cy="1463167"/>
          </a:xfrm>
          <a:prstGeom prst="rect">
            <a:avLst/>
          </a:prstGeom>
        </p:spPr>
      </p:pic>
    </p:spTree>
    <p:extLst>
      <p:ext uri="{BB962C8B-B14F-4D97-AF65-F5344CB8AC3E}">
        <p14:creationId xmlns:p14="http://schemas.microsoft.com/office/powerpoint/2010/main" val="3561506410"/>
      </p:ext>
    </p:extLst>
  </p:cSld>
  <p:clrMapOvr>
    <a:masterClrMapping/>
  </p:clrMapOvr>
  <mc:AlternateContent xmlns:mc="http://schemas.openxmlformats.org/markup-compatibility/2006" xmlns:p14="http://schemas.microsoft.com/office/powerpoint/2010/main">
    <mc:Choice Requires="p14">
      <p:transition spd="slow" p14:dur="2000" advTm="2450"/>
    </mc:Choice>
    <mc:Fallback xmlns="">
      <p:transition spd="slow" advTm="24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12466-F315-4D89-AD2B-5E41B4D91EAB}"/>
              </a:ext>
            </a:extLst>
          </p:cNvPr>
          <p:cNvSpPr>
            <a:spLocks noGrp="1"/>
          </p:cNvSpPr>
          <p:nvPr>
            <p:ph type="title"/>
          </p:nvPr>
        </p:nvSpPr>
        <p:spPr>
          <a:xfrm>
            <a:off x="6411684" y="604933"/>
            <a:ext cx="5127171" cy="1450757"/>
          </a:xfrm>
        </p:spPr>
        <p:txBody>
          <a:bodyPr>
            <a:normAutofit/>
          </a:bodyPr>
          <a:lstStyle/>
          <a:p>
            <a:r>
              <a:rPr lang="en-US"/>
              <a:t>Consumers </a:t>
            </a:r>
          </a:p>
        </p:txBody>
      </p:sp>
      <p:cxnSp>
        <p:nvCxnSpPr>
          <p:cNvPr id="24" name="Straight Connector 1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71B3DB-E232-45DF-A4BF-05D5D3FE9D95}"/>
              </a:ext>
            </a:extLst>
          </p:cNvPr>
          <p:cNvSpPr>
            <a:spLocks noGrp="1"/>
          </p:cNvSpPr>
          <p:nvPr>
            <p:ph idx="1"/>
          </p:nvPr>
        </p:nvSpPr>
        <p:spPr>
          <a:xfrm>
            <a:off x="6411684" y="2351595"/>
            <a:ext cx="5451626" cy="4024127"/>
          </a:xfrm>
        </p:spPr>
        <p:txBody>
          <a:bodyPr>
            <a:normAutofit/>
          </a:bodyPr>
          <a:lstStyle/>
          <a:p>
            <a:pPr>
              <a:lnSpc>
                <a:spcPct val="100000"/>
              </a:lnSpc>
            </a:pPr>
            <a:r>
              <a:rPr lang="en-US"/>
              <a:t>We’ve identified the three food banks currently in operation in the neediest regions of Tempe, AZ. These food distribution centers are: </a:t>
            </a:r>
          </a:p>
          <a:p>
            <a:pPr>
              <a:lnSpc>
                <a:spcPct val="100000"/>
              </a:lnSpc>
            </a:pPr>
            <a:endParaRPr lang="en-US" sz="400"/>
          </a:p>
          <a:p>
            <a:pPr marL="544068" lvl="1" indent="-342900">
              <a:buFont typeface="Wingdings" panose="05000000000000000000" pitchFamily="2" charset="2"/>
              <a:buChar char="§"/>
            </a:pPr>
            <a:r>
              <a:rPr lang="en-US" sz="2000"/>
              <a:t>ICNA Relief Community Food Pantry </a:t>
            </a:r>
          </a:p>
          <a:p>
            <a:pPr marL="544068" lvl="1" indent="-342900">
              <a:buFont typeface="Wingdings" panose="05000000000000000000" pitchFamily="2" charset="2"/>
              <a:buChar char="§"/>
            </a:pPr>
            <a:r>
              <a:rPr lang="en-US" sz="2000"/>
              <a:t>Tempe Community Action Agency </a:t>
            </a:r>
          </a:p>
          <a:p>
            <a:pPr marL="544068" lvl="1" indent="-342900">
              <a:buFont typeface="Wingdings" panose="05000000000000000000" pitchFamily="2" charset="2"/>
              <a:buChar char="§"/>
            </a:pPr>
            <a:r>
              <a:rPr lang="en-US" sz="2000"/>
              <a:t>CEDA Food Pantry</a:t>
            </a:r>
          </a:p>
        </p:txBody>
      </p:sp>
      <p:sp>
        <p:nvSpPr>
          <p:cNvPr id="25" name="Rectangle 1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EB3B48D3-1C7A-4583-A51F-512426F74E83}"/>
              </a:ext>
            </a:extLst>
          </p:cNvPr>
          <p:cNvSpPr/>
          <p:nvPr/>
        </p:nvSpPr>
        <p:spPr>
          <a:xfrm>
            <a:off x="4655127" y="3033401"/>
            <a:ext cx="729673" cy="725799"/>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2" name="Rectangle 11">
            <a:extLst>
              <a:ext uri="{FF2B5EF4-FFF2-40B4-BE49-F238E27FC236}">
                <a16:creationId xmlns:a16="http://schemas.microsoft.com/office/drawing/2014/main" id="{424BDF87-EBAB-4849-84CB-5628C37E1D70}"/>
              </a:ext>
            </a:extLst>
          </p:cNvPr>
          <p:cNvSpPr/>
          <p:nvPr/>
        </p:nvSpPr>
        <p:spPr>
          <a:xfrm>
            <a:off x="7866500" y="6490900"/>
            <a:ext cx="4234172" cy="276999"/>
          </a:xfrm>
          <a:prstGeom prst="rect">
            <a:avLst/>
          </a:prstGeom>
        </p:spPr>
        <p:txBody>
          <a:bodyPr wrap="none">
            <a:spAutoFit/>
          </a:bodyPr>
          <a:lstStyle/>
          <a:p>
            <a:r>
              <a:rPr lang="en-US" sz="1200"/>
              <a:t>Map source: https://datausa.io/profile/geo/tempe-az/#economy</a:t>
            </a:r>
          </a:p>
        </p:txBody>
      </p:sp>
      <p:pic>
        <p:nvPicPr>
          <p:cNvPr id="27" name="Picture 26" descr="Icon&#10;&#10;Description automatically generated">
            <a:extLst>
              <a:ext uri="{FF2B5EF4-FFF2-40B4-BE49-F238E27FC236}">
                <a16:creationId xmlns:a16="http://schemas.microsoft.com/office/drawing/2014/main" id="{0044880A-B26A-455C-BE08-0B1491224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74322"/>
            <a:ext cx="1081003" cy="1464338"/>
          </a:xfrm>
          <a:prstGeom prst="rect">
            <a:avLst/>
          </a:prstGeom>
        </p:spPr>
      </p:pic>
      <p:pic>
        <p:nvPicPr>
          <p:cNvPr id="8" name="Picture 7" descr="Map&#10;&#10;Description automatically generated">
            <a:extLst>
              <a:ext uri="{FF2B5EF4-FFF2-40B4-BE49-F238E27FC236}">
                <a16:creationId xmlns:a16="http://schemas.microsoft.com/office/drawing/2014/main" id="{E2725CA2-3CDD-4DAA-8FC0-BF3631278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426" y="834626"/>
            <a:ext cx="4744112" cy="4391638"/>
          </a:xfrm>
          <a:prstGeom prst="rect">
            <a:avLst/>
          </a:prstGeom>
        </p:spPr>
      </p:pic>
      <p:sp>
        <p:nvSpPr>
          <p:cNvPr id="13" name="Circle: Hollow 12">
            <a:extLst>
              <a:ext uri="{FF2B5EF4-FFF2-40B4-BE49-F238E27FC236}">
                <a16:creationId xmlns:a16="http://schemas.microsoft.com/office/drawing/2014/main" id="{7E8559D6-667A-435F-964A-F5FC70CC3451}"/>
              </a:ext>
            </a:extLst>
          </p:cNvPr>
          <p:cNvSpPr/>
          <p:nvPr/>
        </p:nvSpPr>
        <p:spPr>
          <a:xfrm>
            <a:off x="2446099" y="2716220"/>
            <a:ext cx="534517" cy="1220268"/>
          </a:xfrm>
          <a:prstGeom prst="donut">
            <a:avLst>
              <a:gd name="adj" fmla="val 4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31EC13BF-9FD1-439E-B73C-2F92ABEE9C2D}"/>
              </a:ext>
            </a:extLst>
          </p:cNvPr>
          <p:cNvPicPr>
            <a:picLocks noChangeAspect="1"/>
          </p:cNvPicPr>
          <p:nvPr/>
        </p:nvPicPr>
        <p:blipFill>
          <a:blip r:embed="rId5"/>
          <a:stretch>
            <a:fillRect/>
          </a:stretch>
        </p:blipFill>
        <p:spPr>
          <a:xfrm>
            <a:off x="3258902" y="2351595"/>
            <a:ext cx="432344" cy="976278"/>
          </a:xfrm>
          <a:prstGeom prst="rect">
            <a:avLst/>
          </a:prstGeom>
        </p:spPr>
      </p:pic>
    </p:spTree>
    <p:extLst>
      <p:ext uri="{BB962C8B-B14F-4D97-AF65-F5344CB8AC3E}">
        <p14:creationId xmlns:p14="http://schemas.microsoft.com/office/powerpoint/2010/main" val="2518462241"/>
      </p:ext>
    </p:extLst>
  </p:cSld>
  <p:clrMapOvr>
    <a:masterClrMapping/>
  </p:clrMapOvr>
  <mc:AlternateContent xmlns:mc="http://schemas.openxmlformats.org/markup-compatibility/2006" xmlns:p14="http://schemas.microsoft.com/office/powerpoint/2010/main">
    <mc:Choice Requires="p14">
      <p:transition spd="slow" p14:dur="2000" advTm="12667"/>
    </mc:Choice>
    <mc:Fallback xmlns="">
      <p:transition spd="slow" advTm="1266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8" name="Straight Connector 8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0" name="Rectangle 8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9A7173D-A7F1-434A-A226-C107D8616B18}"/>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Warehouse Logistics </a:t>
            </a:r>
          </a:p>
        </p:txBody>
      </p:sp>
      <p:pic>
        <p:nvPicPr>
          <p:cNvPr id="2" name="Picture 2" descr="Diagram&#10;&#10;Description automatically generated">
            <a:extLst>
              <a:ext uri="{FF2B5EF4-FFF2-40B4-BE49-F238E27FC236}">
                <a16:creationId xmlns:a16="http://schemas.microsoft.com/office/drawing/2014/main" id="{533A5550-FE6B-42DF-AFCB-1796022D0B41}"/>
              </a:ext>
            </a:extLst>
          </p:cNvPr>
          <p:cNvPicPr>
            <a:picLocks noChangeAspect="1"/>
          </p:cNvPicPr>
          <p:nvPr/>
        </p:nvPicPr>
        <p:blipFill>
          <a:blip r:embed="rId3"/>
          <a:stretch>
            <a:fillRect/>
          </a:stretch>
        </p:blipFill>
        <p:spPr>
          <a:xfrm rot="5400000">
            <a:off x="1722673" y="-288949"/>
            <a:ext cx="4734867" cy="6912217"/>
          </a:xfrm>
          <a:prstGeom prst="rect">
            <a:avLst/>
          </a:prstGeom>
        </p:spPr>
      </p:pic>
      <p:cxnSp>
        <p:nvCxnSpPr>
          <p:cNvPr id="92" name="Straight Connector 9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descr="Icon&#10;&#10;Description automatically generated">
            <a:extLst>
              <a:ext uri="{FF2B5EF4-FFF2-40B4-BE49-F238E27FC236}">
                <a16:creationId xmlns:a16="http://schemas.microsoft.com/office/drawing/2014/main" id="{FB42EF71-B211-4E08-948D-F7B4F72CE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0" y="102457"/>
            <a:ext cx="1081003" cy="1464338"/>
          </a:xfrm>
          <a:prstGeom prst="rect">
            <a:avLst/>
          </a:prstGeom>
        </p:spPr>
      </p:pic>
    </p:spTree>
    <p:extLst>
      <p:ext uri="{BB962C8B-B14F-4D97-AF65-F5344CB8AC3E}">
        <p14:creationId xmlns:p14="http://schemas.microsoft.com/office/powerpoint/2010/main" val="3429756970"/>
      </p:ext>
    </p:extLst>
  </p:cSld>
  <p:clrMapOvr>
    <a:masterClrMapping/>
  </p:clrMapOvr>
  <mc:AlternateContent xmlns:mc="http://schemas.openxmlformats.org/markup-compatibility/2006" xmlns:p14="http://schemas.microsoft.com/office/powerpoint/2010/main">
    <mc:Choice Requires="p14">
      <p:transition spd="slow" p14:dur="2000" advTm="747"/>
    </mc:Choice>
    <mc:Fallback xmlns="">
      <p:transition spd="slow" advTm="7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E8A5-A8A5-4DAD-AB1C-68E6AD1855FA}"/>
              </a:ext>
            </a:extLst>
          </p:cNvPr>
          <p:cNvSpPr>
            <a:spLocks noGrp="1"/>
          </p:cNvSpPr>
          <p:nvPr>
            <p:ph type="title"/>
          </p:nvPr>
        </p:nvSpPr>
        <p:spPr>
          <a:xfrm>
            <a:off x="1097280" y="286603"/>
            <a:ext cx="10058400" cy="1450757"/>
          </a:xfrm>
        </p:spPr>
        <p:txBody>
          <a:bodyPr>
            <a:normAutofit/>
          </a:bodyPr>
          <a:lstStyle/>
          <a:p>
            <a:r>
              <a:rPr lang="en-US"/>
              <a:t>Tracking and Inventory</a:t>
            </a:r>
          </a:p>
        </p:txBody>
      </p:sp>
      <p:graphicFrame>
        <p:nvGraphicFramePr>
          <p:cNvPr id="5" name="Content Placeholder 2">
            <a:extLst>
              <a:ext uri="{FF2B5EF4-FFF2-40B4-BE49-F238E27FC236}">
                <a16:creationId xmlns:a16="http://schemas.microsoft.com/office/drawing/2014/main" id="{5C278252-5175-4919-AE40-D22D17F9416C}"/>
              </a:ext>
            </a:extLst>
          </p:cNvPr>
          <p:cNvGraphicFramePr>
            <a:graphicFrameLocks noGrp="1"/>
          </p:cNvGraphicFramePr>
          <p:nvPr>
            <p:ph idx="1"/>
            <p:extLst>
              <p:ext uri="{D42A27DB-BD31-4B8C-83A1-F6EECF244321}">
                <p14:modId xmlns:p14="http://schemas.microsoft.com/office/powerpoint/2010/main" val="357203262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Icon&#10;&#10;Description automatically generated">
            <a:extLst>
              <a:ext uri="{FF2B5EF4-FFF2-40B4-BE49-F238E27FC236}">
                <a16:creationId xmlns:a16="http://schemas.microsoft.com/office/drawing/2014/main" id="{1D39CEE7-118D-468D-AB6C-9DD2F4DC6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800" y="102457"/>
            <a:ext cx="1081003" cy="1464338"/>
          </a:xfrm>
          <a:prstGeom prst="rect">
            <a:avLst/>
          </a:prstGeom>
        </p:spPr>
      </p:pic>
    </p:spTree>
    <p:extLst>
      <p:ext uri="{BB962C8B-B14F-4D97-AF65-F5344CB8AC3E}">
        <p14:creationId xmlns:p14="http://schemas.microsoft.com/office/powerpoint/2010/main" val="939950513"/>
      </p:ext>
    </p:extLst>
  </p:cSld>
  <p:clrMapOvr>
    <a:masterClrMapping/>
  </p:clrMapOvr>
  <mc:AlternateContent xmlns:mc="http://schemas.openxmlformats.org/markup-compatibility/2006" xmlns:p14="http://schemas.microsoft.com/office/powerpoint/2010/main">
    <mc:Choice Requires="p14">
      <p:transition spd="slow" p14:dur="2000" advTm="483"/>
    </mc:Choice>
    <mc:Fallback xmlns="">
      <p:transition spd="slow" advTm="4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E8A5-A8A5-4DAD-AB1C-68E6AD1855FA}"/>
              </a:ext>
            </a:extLst>
          </p:cNvPr>
          <p:cNvSpPr>
            <a:spLocks noGrp="1"/>
          </p:cNvSpPr>
          <p:nvPr>
            <p:ph type="title"/>
          </p:nvPr>
        </p:nvSpPr>
        <p:spPr>
          <a:xfrm>
            <a:off x="1097280" y="286603"/>
            <a:ext cx="10058400" cy="1450757"/>
          </a:xfrm>
        </p:spPr>
        <p:txBody>
          <a:bodyPr>
            <a:normAutofit/>
          </a:bodyPr>
          <a:lstStyle/>
          <a:p>
            <a:r>
              <a:rPr lang="en-US"/>
              <a:t>Receiving </a:t>
            </a:r>
          </a:p>
        </p:txBody>
      </p:sp>
      <p:graphicFrame>
        <p:nvGraphicFramePr>
          <p:cNvPr id="5" name="Content Placeholder 2">
            <a:extLst>
              <a:ext uri="{FF2B5EF4-FFF2-40B4-BE49-F238E27FC236}">
                <a16:creationId xmlns:a16="http://schemas.microsoft.com/office/drawing/2014/main" id="{5C278252-5175-4919-AE40-D22D17F9416C}"/>
              </a:ext>
            </a:extLst>
          </p:cNvPr>
          <p:cNvGraphicFramePr>
            <a:graphicFrameLocks noGrp="1"/>
          </p:cNvGraphicFramePr>
          <p:nvPr>
            <p:ph idx="1"/>
            <p:extLst>
              <p:ext uri="{D42A27DB-BD31-4B8C-83A1-F6EECF244321}">
                <p14:modId xmlns:p14="http://schemas.microsoft.com/office/powerpoint/2010/main" val="1636525936"/>
              </p:ext>
            </p:extLst>
          </p:nvPr>
        </p:nvGraphicFramePr>
        <p:xfrm>
          <a:off x="1501298" y="2619951"/>
          <a:ext cx="9250363" cy="3369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B12C551-6891-4072-9A49-E8EAD31B03D3}"/>
              </a:ext>
            </a:extLst>
          </p:cNvPr>
          <p:cNvSpPr/>
          <p:nvPr/>
        </p:nvSpPr>
        <p:spPr>
          <a:xfrm>
            <a:off x="1036320" y="1737360"/>
            <a:ext cx="9936480" cy="646331"/>
          </a:xfrm>
          <a:prstGeom prst="rect">
            <a:avLst/>
          </a:prstGeom>
        </p:spPr>
        <p:txBody>
          <a:bodyPr wrap="square">
            <a:spAutoFit/>
          </a:bodyPr>
          <a:lstStyle/>
          <a:p>
            <a:pPr fontAlgn="base"/>
            <a:r>
              <a:rPr lang="en-US"/>
              <a:t>Transportation requires one 28-foot reefer truck that will use separate receiving and loading docks at the warehouse. </a:t>
            </a:r>
          </a:p>
        </p:txBody>
      </p:sp>
      <p:pic>
        <p:nvPicPr>
          <p:cNvPr id="7" name="Picture 6" descr="Icon&#10;&#10;Description automatically generated">
            <a:extLst>
              <a:ext uri="{FF2B5EF4-FFF2-40B4-BE49-F238E27FC236}">
                <a16:creationId xmlns:a16="http://schemas.microsoft.com/office/drawing/2014/main" id="{7E6EBEFF-06DC-402B-BA44-7B87716390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800" y="102457"/>
            <a:ext cx="1081003" cy="1464338"/>
          </a:xfrm>
          <a:prstGeom prst="rect">
            <a:avLst/>
          </a:prstGeom>
        </p:spPr>
      </p:pic>
    </p:spTree>
    <p:extLst>
      <p:ext uri="{BB962C8B-B14F-4D97-AF65-F5344CB8AC3E}">
        <p14:creationId xmlns:p14="http://schemas.microsoft.com/office/powerpoint/2010/main" val="3266081377"/>
      </p:ext>
    </p:extLst>
  </p:cSld>
  <p:clrMapOvr>
    <a:masterClrMapping/>
  </p:clrMapOvr>
  <mc:AlternateContent xmlns:mc="http://schemas.openxmlformats.org/markup-compatibility/2006" xmlns:p14="http://schemas.microsoft.com/office/powerpoint/2010/main">
    <mc:Choice Requires="p14">
      <p:transition spd="slow" p14:dur="2000" advTm="2632"/>
    </mc:Choice>
    <mc:Fallback xmlns="">
      <p:transition spd="slow" advTm="263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F3AC-2525-4682-8CB7-B29009C2051B}"/>
              </a:ext>
            </a:extLst>
          </p:cNvPr>
          <p:cNvSpPr>
            <a:spLocks noGrp="1"/>
          </p:cNvSpPr>
          <p:nvPr>
            <p:ph type="title"/>
          </p:nvPr>
        </p:nvSpPr>
        <p:spPr>
          <a:xfrm>
            <a:off x="1097280" y="286603"/>
            <a:ext cx="10058400" cy="1450757"/>
          </a:xfrm>
        </p:spPr>
        <p:txBody>
          <a:bodyPr>
            <a:normAutofit/>
          </a:bodyPr>
          <a:lstStyle/>
          <a:p>
            <a:r>
              <a:rPr lang="en-US"/>
              <a:t>Shipping </a:t>
            </a:r>
          </a:p>
        </p:txBody>
      </p:sp>
      <p:graphicFrame>
        <p:nvGraphicFramePr>
          <p:cNvPr id="5" name="Content Placeholder 2">
            <a:extLst>
              <a:ext uri="{FF2B5EF4-FFF2-40B4-BE49-F238E27FC236}">
                <a16:creationId xmlns:a16="http://schemas.microsoft.com/office/drawing/2014/main" id="{7240C160-B438-4B01-8BB4-D5D73D78E0A8}"/>
              </a:ext>
            </a:extLst>
          </p:cNvPr>
          <p:cNvGraphicFramePr>
            <a:graphicFrameLocks noGrp="1"/>
          </p:cNvGraphicFramePr>
          <p:nvPr>
            <p:ph idx="1"/>
            <p:extLst>
              <p:ext uri="{D42A27DB-BD31-4B8C-83A1-F6EECF244321}">
                <p14:modId xmlns:p14="http://schemas.microsoft.com/office/powerpoint/2010/main" val="296793754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Icon&#10;&#10;Description automatically generated">
            <a:extLst>
              <a:ext uri="{FF2B5EF4-FFF2-40B4-BE49-F238E27FC236}">
                <a16:creationId xmlns:a16="http://schemas.microsoft.com/office/drawing/2014/main" id="{A2F1F7B0-0836-4B71-A8B7-F3268BC8CD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800" y="102457"/>
            <a:ext cx="1081003" cy="1464338"/>
          </a:xfrm>
          <a:prstGeom prst="rect">
            <a:avLst/>
          </a:prstGeom>
        </p:spPr>
      </p:pic>
    </p:spTree>
    <p:extLst>
      <p:ext uri="{BB962C8B-B14F-4D97-AF65-F5344CB8AC3E}">
        <p14:creationId xmlns:p14="http://schemas.microsoft.com/office/powerpoint/2010/main" val="2047164467"/>
      </p:ext>
    </p:extLst>
  </p:cSld>
  <p:clrMapOvr>
    <a:masterClrMapping/>
  </p:clrMapOvr>
  <mc:AlternateContent xmlns:mc="http://schemas.openxmlformats.org/markup-compatibility/2006" xmlns:p14="http://schemas.microsoft.com/office/powerpoint/2010/main">
    <mc:Choice Requires="p14">
      <p:transition spd="slow" p14:dur="2000" advTm="31298"/>
    </mc:Choice>
    <mc:Fallback xmlns="">
      <p:transition spd="slow" advTm="31298"/>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690</Words>
  <Application>Microsoft Macintosh PowerPoint</Application>
  <PresentationFormat>Widescreen</PresentationFormat>
  <Paragraphs>65</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Wingdings</vt:lpstr>
      <vt:lpstr>Retrospect</vt:lpstr>
      <vt:lpstr>PowerPoint Presentation</vt:lpstr>
      <vt:lpstr>Board of Advisors</vt:lpstr>
      <vt:lpstr>Our Client</vt:lpstr>
      <vt:lpstr>Food Insecurity</vt:lpstr>
      <vt:lpstr>Consumers </vt:lpstr>
      <vt:lpstr>Warehouse Logistics </vt:lpstr>
      <vt:lpstr>Tracking and Inventory</vt:lpstr>
      <vt:lpstr>Receiving </vt:lpstr>
      <vt:lpstr>Shipping </vt:lpstr>
      <vt:lpstr>Staff Requirements </vt:lpstr>
      <vt:lpstr>Volunteers </vt:lpstr>
      <vt:lpstr>Fundraising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hull</dc:creator>
  <cp:lastModifiedBy>rebecca hull</cp:lastModifiedBy>
  <cp:revision>2</cp:revision>
  <dcterms:created xsi:type="dcterms:W3CDTF">2020-11-14T20:21:11Z</dcterms:created>
  <dcterms:modified xsi:type="dcterms:W3CDTF">2021-11-02T00:45:02Z</dcterms:modified>
</cp:coreProperties>
</file>