
<file path=[Content_Types].xml><?xml version="1.0" encoding="utf-8"?>
<Types xmlns="http://schemas.openxmlformats.org/package/2006/content-types">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9" r:id="rId3"/>
    <p:sldId id="258" r:id="rId4"/>
    <p:sldId id="257" r:id="rId5"/>
    <p:sldId id="260" r:id="rId6"/>
    <p:sldId id="261" r:id="rId7"/>
    <p:sldId id="273" r:id="rId8"/>
    <p:sldId id="262" r:id="rId9"/>
    <p:sldId id="263" r:id="rId10"/>
    <p:sldId id="264" r:id="rId11"/>
    <p:sldId id="265" r:id="rId12"/>
    <p:sldId id="266" r:id="rId13"/>
    <p:sldId id="267" r:id="rId14"/>
    <p:sldId id="268" r:id="rId15"/>
    <p:sldId id="269" r:id="rId16"/>
    <p:sldId id="270" r:id="rId17"/>
    <p:sldId id="271" r:id="rId18"/>
    <p:sldId id="272"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CE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46EBF-4E86-9D43-B058-504E944CA7A5}" v="220" dt="2021-08-07T18:24:19.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01"/>
    <p:restoredTop sz="91427"/>
  </p:normalViewPr>
  <p:slideViewPr>
    <p:cSldViewPr snapToGrid="0">
      <p:cViewPr varScale="1">
        <p:scale>
          <a:sx n="154" d="100"/>
          <a:sy n="154" d="100"/>
        </p:scale>
        <p:origin x="904"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ull" userId="dfb60119f241459c" providerId="LiveId" clId="{5E646EBF-4E86-9D43-B058-504E944CA7A5}"/>
    <pc:docChg chg="undo redo custSel addSld delSld modSld sldOrd">
      <pc:chgData name="rebecca hull" userId="dfb60119f241459c" providerId="LiveId" clId="{5E646EBF-4E86-9D43-B058-504E944CA7A5}" dt="2021-08-07T18:24:19.618" v="1925"/>
      <pc:docMkLst>
        <pc:docMk/>
      </pc:docMkLst>
      <pc:sldChg chg="addSp delSp modSp mod modTransition addAnim delAnim modAnim">
        <pc:chgData name="rebecca hull" userId="dfb60119f241459c" providerId="LiveId" clId="{5E646EBF-4E86-9D43-B058-504E944CA7A5}" dt="2021-08-07T18:24:19.618" v="1925"/>
        <pc:sldMkLst>
          <pc:docMk/>
          <pc:sldMk cId="0" sldId="256"/>
        </pc:sldMkLst>
        <pc:spChg chg="add del mod">
          <ac:chgData name="rebecca hull" userId="dfb60119f241459c" providerId="LiveId" clId="{5E646EBF-4E86-9D43-B058-504E944CA7A5}" dt="2021-08-06T19:19:10.328" v="34" actId="478"/>
          <ac:spMkLst>
            <pc:docMk/>
            <pc:sldMk cId="0" sldId="256"/>
            <ac:spMk id="2" creationId="{768F9A60-5A59-6744-BC7D-8926A57F7510}"/>
          </ac:spMkLst>
        </pc:spChg>
        <pc:spChg chg="add del mod">
          <ac:chgData name="rebecca hull" userId="dfb60119f241459c" providerId="LiveId" clId="{5E646EBF-4E86-9D43-B058-504E944CA7A5}" dt="2021-08-06T19:51:31.318" v="52" actId="478"/>
          <ac:spMkLst>
            <pc:docMk/>
            <pc:sldMk cId="0" sldId="256"/>
            <ac:spMk id="3" creationId="{E6910E29-AAC8-574B-ABA3-AC26D25E4074}"/>
          </ac:spMkLst>
        </pc:spChg>
        <pc:spChg chg="add del mod">
          <ac:chgData name="rebecca hull" userId="dfb60119f241459c" providerId="LiveId" clId="{5E646EBF-4E86-9D43-B058-504E944CA7A5}" dt="2021-08-06T19:43:50.102" v="44" actId="767"/>
          <ac:spMkLst>
            <pc:docMk/>
            <pc:sldMk cId="0" sldId="256"/>
            <ac:spMk id="4" creationId="{3750B559-1FEF-1C4D-B449-B26B1808DE6B}"/>
          </ac:spMkLst>
        </pc:spChg>
        <pc:spChg chg="add del mod">
          <ac:chgData name="rebecca hull" userId="dfb60119f241459c" providerId="LiveId" clId="{5E646EBF-4E86-9D43-B058-504E944CA7A5}" dt="2021-08-06T19:52:37.158" v="63" actId="478"/>
          <ac:spMkLst>
            <pc:docMk/>
            <pc:sldMk cId="0" sldId="256"/>
            <ac:spMk id="4" creationId="{D3862F4E-47A2-534A-8A55-0335E353995D}"/>
          </ac:spMkLst>
        </pc:spChg>
        <pc:picChg chg="add del mod">
          <ac:chgData name="rebecca hull" userId="dfb60119f241459c" providerId="LiveId" clId="{5E646EBF-4E86-9D43-B058-504E944CA7A5}" dt="2021-08-06T19:44:00.806" v="46"/>
          <ac:picMkLst>
            <pc:docMk/>
            <pc:sldMk cId="0" sldId="256"/>
            <ac:picMk id="2" creationId="{49F38F9D-F8A1-6E48-A11F-091024316ED8}"/>
          </ac:picMkLst>
        </pc:picChg>
        <pc:picChg chg="add del mod">
          <ac:chgData name="rebecca hull" userId="dfb60119f241459c" providerId="LiveId" clId="{5E646EBF-4E86-9D43-B058-504E944CA7A5}" dt="2021-08-06T19:28:54.552" v="40" actId="478"/>
          <ac:picMkLst>
            <pc:docMk/>
            <pc:sldMk cId="0" sldId="256"/>
            <ac:picMk id="2" creationId="{5E45C232-EB90-5B4D-A48C-F68B83820FB1}"/>
          </ac:picMkLst>
        </pc:picChg>
        <pc:picChg chg="add del mod">
          <ac:chgData name="rebecca hull" userId="dfb60119f241459c" providerId="LiveId" clId="{5E646EBF-4E86-9D43-B058-504E944CA7A5}" dt="2021-08-06T19:44:45.709" v="48" actId="478"/>
          <ac:picMkLst>
            <pc:docMk/>
            <pc:sldMk cId="0" sldId="256"/>
            <ac:picMk id="2" creationId="{A2204426-63B1-3743-9BCE-48092A1AA0D6}"/>
          </ac:picMkLst>
        </pc:picChg>
        <pc:picChg chg="add mod">
          <ac:chgData name="rebecca hull" userId="dfb60119f241459c" providerId="LiveId" clId="{5E646EBF-4E86-9D43-B058-504E944CA7A5}" dt="2021-08-06T19:19:05.420" v="32"/>
          <ac:picMkLst>
            <pc:docMk/>
            <pc:sldMk cId="0" sldId="256"/>
            <ac:picMk id="3" creationId="{65082426-1AC3-934E-B16F-C083F25D3863}"/>
          </ac:picMkLst>
        </pc:picChg>
        <pc:picChg chg="add del mod">
          <ac:chgData name="rebecca hull" userId="dfb60119f241459c" providerId="LiveId" clId="{5E646EBF-4E86-9D43-B058-504E944CA7A5}" dt="2021-08-06T19:22:05.707" v="36" actId="478"/>
          <ac:picMkLst>
            <pc:docMk/>
            <pc:sldMk cId="0" sldId="256"/>
            <ac:picMk id="4" creationId="{D3898F33-AC1D-0542-A3D9-F0C21459D6F7}"/>
          </ac:picMkLst>
        </pc:picChg>
        <pc:picChg chg="add del mod">
          <ac:chgData name="rebecca hull" userId="dfb60119f241459c" providerId="LiveId" clId="{5E646EBF-4E86-9D43-B058-504E944CA7A5}" dt="2021-08-06T19:22:29.270" v="38" actId="478"/>
          <ac:picMkLst>
            <pc:docMk/>
            <pc:sldMk cId="0" sldId="256"/>
            <ac:picMk id="5" creationId="{1BFDEBE3-47DA-7A4F-B31F-78CD9501C864}"/>
          </ac:picMkLst>
        </pc:picChg>
        <pc:picChg chg="add mod">
          <ac:chgData name="rebecca hull" userId="dfb60119f241459c" providerId="LiveId" clId="{5E646EBF-4E86-9D43-B058-504E944CA7A5}" dt="2021-08-07T00:09:11.616" v="319"/>
          <ac:picMkLst>
            <pc:docMk/>
            <pc:sldMk cId="0" sldId="256"/>
            <ac:picMk id="5" creationId="{4DB37797-2CCA-CE44-A727-A1E67A7E7ED5}"/>
          </ac:picMkLst>
        </pc:picChg>
      </pc:sldChg>
      <pc:sldChg chg="modTransition">
        <pc:chgData name="rebecca hull" userId="dfb60119f241459c" providerId="LiveId" clId="{5E646EBF-4E86-9D43-B058-504E944CA7A5}" dt="2021-08-07T18:19:05.053" v="1923"/>
        <pc:sldMkLst>
          <pc:docMk/>
          <pc:sldMk cId="0" sldId="257"/>
        </pc:sldMkLst>
      </pc:sldChg>
      <pc:sldChg chg="modSp mod ord modTransition">
        <pc:chgData name="rebecca hull" userId="dfb60119f241459c" providerId="LiveId" clId="{5E646EBF-4E86-9D43-B058-504E944CA7A5}" dt="2021-08-07T18:19:05.053" v="1923"/>
        <pc:sldMkLst>
          <pc:docMk/>
          <pc:sldMk cId="0" sldId="258"/>
        </pc:sldMkLst>
        <pc:spChg chg="mod">
          <ac:chgData name="rebecca hull" userId="dfb60119f241459c" providerId="LiveId" clId="{5E646EBF-4E86-9D43-B058-504E944CA7A5}" dt="2021-08-07T05:49:10.074" v="1880" actId="20577"/>
          <ac:spMkLst>
            <pc:docMk/>
            <pc:sldMk cId="0" sldId="258"/>
            <ac:spMk id="86" creationId="{00000000-0000-0000-0000-000000000000}"/>
          </ac:spMkLst>
        </pc:spChg>
      </pc:sldChg>
      <pc:sldChg chg="ord modTransition">
        <pc:chgData name="rebecca hull" userId="dfb60119f241459c" providerId="LiveId" clId="{5E646EBF-4E86-9D43-B058-504E944CA7A5}" dt="2021-08-07T18:19:05.053" v="1923"/>
        <pc:sldMkLst>
          <pc:docMk/>
          <pc:sldMk cId="0" sldId="259"/>
        </pc:sldMkLst>
      </pc:sldChg>
      <pc:sldChg chg="addSp modSp mod modTransition modAnim">
        <pc:chgData name="rebecca hull" userId="dfb60119f241459c" providerId="LiveId" clId="{5E646EBF-4E86-9D43-B058-504E944CA7A5}" dt="2021-08-07T18:19:05.053" v="1923"/>
        <pc:sldMkLst>
          <pc:docMk/>
          <pc:sldMk cId="0" sldId="260"/>
        </pc:sldMkLst>
        <pc:spChg chg="mod">
          <ac:chgData name="rebecca hull" userId="dfb60119f241459c" providerId="LiveId" clId="{5E646EBF-4E86-9D43-B058-504E944CA7A5}" dt="2021-08-06T18:16:21.740" v="1" actId="403"/>
          <ac:spMkLst>
            <pc:docMk/>
            <pc:sldMk cId="0" sldId="260"/>
            <ac:spMk id="99" creationId="{00000000-0000-0000-0000-000000000000}"/>
          </ac:spMkLst>
        </pc:spChg>
        <pc:spChg chg="mod">
          <ac:chgData name="rebecca hull" userId="dfb60119f241459c" providerId="LiveId" clId="{5E646EBF-4E86-9D43-B058-504E944CA7A5}" dt="2021-08-06T18:16:42.728" v="6" actId="20577"/>
          <ac:spMkLst>
            <pc:docMk/>
            <pc:sldMk cId="0" sldId="260"/>
            <ac:spMk id="100" creationId="{00000000-0000-0000-0000-000000000000}"/>
          </ac:spMkLst>
        </pc:spChg>
        <pc:picChg chg="add mod">
          <ac:chgData name="rebecca hull" userId="dfb60119f241459c" providerId="LiveId" clId="{5E646EBF-4E86-9D43-B058-504E944CA7A5}" dt="2021-08-06T23:31:18.820" v="295"/>
          <ac:picMkLst>
            <pc:docMk/>
            <pc:sldMk cId="0" sldId="260"/>
            <ac:picMk id="2" creationId="{8652F790-DDDA-214A-8724-85A3CFD7BA59}"/>
          </ac:picMkLst>
        </pc:picChg>
        <pc:picChg chg="mod">
          <ac:chgData name="rebecca hull" userId="dfb60119f241459c" providerId="LiveId" clId="{5E646EBF-4E86-9D43-B058-504E944CA7A5}" dt="2021-08-07T05:38:37.537" v="1840" actId="1076"/>
          <ac:picMkLst>
            <pc:docMk/>
            <pc:sldMk cId="0" sldId="260"/>
            <ac:picMk id="98" creationId="{00000000-0000-0000-0000-000000000000}"/>
          </ac:picMkLst>
        </pc:picChg>
      </pc:sldChg>
      <pc:sldChg chg="addSp modSp ord modTransition modAnim modNotes">
        <pc:chgData name="rebecca hull" userId="dfb60119f241459c" providerId="LiveId" clId="{5E646EBF-4E86-9D43-B058-504E944CA7A5}" dt="2021-08-07T18:19:05.053" v="1923"/>
        <pc:sldMkLst>
          <pc:docMk/>
          <pc:sldMk cId="0" sldId="261"/>
        </pc:sldMkLst>
        <pc:picChg chg="add mod">
          <ac:chgData name="rebecca hull" userId="dfb60119f241459c" providerId="LiveId" clId="{5E646EBF-4E86-9D43-B058-504E944CA7A5}" dt="2021-08-06T23:35:30.469" v="296"/>
          <ac:picMkLst>
            <pc:docMk/>
            <pc:sldMk cId="0" sldId="261"/>
            <ac:picMk id="2" creationId="{5CD9B458-9BFC-924F-AEA8-064B8361D8C0}"/>
          </ac:picMkLst>
        </pc:picChg>
      </pc:sldChg>
      <pc:sldChg chg="addSp delSp modSp mod modTransition delAnim modAnim">
        <pc:chgData name="rebecca hull" userId="dfb60119f241459c" providerId="LiveId" clId="{5E646EBF-4E86-9D43-B058-504E944CA7A5}" dt="2021-08-07T18:19:05.053" v="1923"/>
        <pc:sldMkLst>
          <pc:docMk/>
          <pc:sldMk cId="0" sldId="262"/>
        </pc:sldMkLst>
        <pc:spChg chg="mod">
          <ac:chgData name="rebecca hull" userId="dfb60119f241459c" providerId="LiveId" clId="{5E646EBF-4E86-9D43-B058-504E944CA7A5}" dt="2021-08-06T23:01:41.323" v="204" actId="20577"/>
          <ac:spMkLst>
            <pc:docMk/>
            <pc:sldMk cId="0" sldId="262"/>
            <ac:spMk id="112" creationId="{00000000-0000-0000-0000-000000000000}"/>
          </ac:spMkLst>
        </pc:spChg>
        <pc:picChg chg="add del mod">
          <ac:chgData name="rebecca hull" userId="dfb60119f241459c" providerId="LiveId" clId="{5E646EBF-4E86-9D43-B058-504E944CA7A5}" dt="2021-08-07T16:31:57.019" v="1881" actId="478"/>
          <ac:picMkLst>
            <pc:docMk/>
            <pc:sldMk cId="0" sldId="262"/>
            <ac:picMk id="2" creationId="{13A7B573-5B2A-F94D-A586-588930FC0367}"/>
          </ac:picMkLst>
        </pc:picChg>
        <pc:picChg chg="add mod">
          <ac:chgData name="rebecca hull" userId="dfb60119f241459c" providerId="LiveId" clId="{5E646EBF-4E86-9D43-B058-504E944CA7A5}" dt="2021-08-07T16:34:47.668" v="1882"/>
          <ac:picMkLst>
            <pc:docMk/>
            <pc:sldMk cId="0" sldId="262"/>
            <ac:picMk id="3" creationId="{D37EDDD5-5991-2145-BBAD-1484D5AD6070}"/>
          </ac:picMkLst>
        </pc:picChg>
      </pc:sldChg>
      <pc:sldChg chg="addSp modSp mod modTransition modAnim">
        <pc:chgData name="rebecca hull" userId="dfb60119f241459c" providerId="LiveId" clId="{5E646EBF-4E86-9D43-B058-504E944CA7A5}" dt="2021-08-07T18:19:05.053" v="1923"/>
        <pc:sldMkLst>
          <pc:docMk/>
          <pc:sldMk cId="0" sldId="263"/>
        </pc:sldMkLst>
        <pc:spChg chg="mod">
          <ac:chgData name="rebecca hull" userId="dfb60119f241459c" providerId="LiveId" clId="{5E646EBF-4E86-9D43-B058-504E944CA7A5}" dt="2021-08-06T23:00:51.958" v="200" actId="20577"/>
          <ac:spMkLst>
            <pc:docMk/>
            <pc:sldMk cId="0" sldId="263"/>
            <ac:spMk id="122" creationId="{00000000-0000-0000-0000-000000000000}"/>
          </ac:spMkLst>
        </pc:spChg>
        <pc:picChg chg="add mod">
          <ac:chgData name="rebecca hull" userId="dfb60119f241459c" providerId="LiveId" clId="{5E646EBF-4E86-9D43-B058-504E944CA7A5}" dt="2021-08-06T23:53:08.562" v="298"/>
          <ac:picMkLst>
            <pc:docMk/>
            <pc:sldMk cId="0" sldId="263"/>
            <ac:picMk id="2" creationId="{F2CB2C9F-8BFB-F64A-8D65-86D63D98B4C5}"/>
          </ac:picMkLst>
        </pc:picChg>
      </pc:sldChg>
      <pc:sldChg chg="addSp modSp mod modTransition modAnim">
        <pc:chgData name="rebecca hull" userId="dfb60119f241459c" providerId="LiveId" clId="{5E646EBF-4E86-9D43-B058-504E944CA7A5}" dt="2021-08-07T18:19:05.053" v="1923"/>
        <pc:sldMkLst>
          <pc:docMk/>
          <pc:sldMk cId="0" sldId="264"/>
        </pc:sldMkLst>
        <pc:spChg chg="mod">
          <ac:chgData name="rebecca hull" userId="dfb60119f241459c" providerId="LiveId" clId="{5E646EBF-4E86-9D43-B058-504E944CA7A5}" dt="2021-08-07T00:31:13.273" v="435" actId="113"/>
          <ac:spMkLst>
            <pc:docMk/>
            <pc:sldMk cId="0" sldId="264"/>
            <ac:spMk id="132" creationId="{00000000-0000-0000-0000-000000000000}"/>
          </ac:spMkLst>
        </pc:spChg>
        <pc:spChg chg="mod">
          <ac:chgData name="rebecca hull" userId="dfb60119f241459c" providerId="LiveId" clId="{5E646EBF-4E86-9D43-B058-504E944CA7A5}" dt="2021-08-06T22:45:39.022" v="152" actId="20577"/>
          <ac:spMkLst>
            <pc:docMk/>
            <pc:sldMk cId="0" sldId="264"/>
            <ac:spMk id="136" creationId="{00000000-0000-0000-0000-000000000000}"/>
          </ac:spMkLst>
        </pc:spChg>
        <pc:picChg chg="add mod">
          <ac:chgData name="rebecca hull" userId="dfb60119f241459c" providerId="LiveId" clId="{5E646EBF-4E86-9D43-B058-504E944CA7A5}" dt="2021-08-06T23:56:07.125" v="299"/>
          <ac:picMkLst>
            <pc:docMk/>
            <pc:sldMk cId="0" sldId="264"/>
            <ac:picMk id="2" creationId="{DF139D32-356D-ED42-ABEC-107ED90884F7}"/>
          </ac:picMkLst>
        </pc:picChg>
      </pc:sldChg>
      <pc:sldChg chg="addSp modSp mod modTransition modAnim">
        <pc:chgData name="rebecca hull" userId="dfb60119f241459c" providerId="LiveId" clId="{5E646EBF-4E86-9D43-B058-504E944CA7A5}" dt="2021-08-07T18:19:05.053" v="1923"/>
        <pc:sldMkLst>
          <pc:docMk/>
          <pc:sldMk cId="0" sldId="265"/>
        </pc:sldMkLst>
        <pc:spChg chg="mod">
          <ac:chgData name="rebecca hull" userId="dfb60119f241459c" providerId="LiveId" clId="{5E646EBF-4E86-9D43-B058-504E944CA7A5}" dt="2021-08-06T23:03:56.330" v="294" actId="20577"/>
          <ac:spMkLst>
            <pc:docMk/>
            <pc:sldMk cId="0" sldId="265"/>
            <ac:spMk id="142" creationId="{00000000-0000-0000-0000-000000000000}"/>
          </ac:spMkLst>
        </pc:spChg>
        <pc:picChg chg="add mod">
          <ac:chgData name="rebecca hull" userId="dfb60119f241459c" providerId="LiveId" clId="{5E646EBF-4E86-9D43-B058-504E944CA7A5}" dt="2021-08-07T17:12:41.054" v="1884"/>
          <ac:picMkLst>
            <pc:docMk/>
            <pc:sldMk cId="0" sldId="265"/>
            <ac:picMk id="2" creationId="{D902F086-2EA5-C546-A93F-82F44E773424}"/>
          </ac:picMkLst>
        </pc:picChg>
      </pc:sldChg>
      <pc:sldChg chg="addSp modSp mod modTransition modAnim">
        <pc:chgData name="rebecca hull" userId="dfb60119f241459c" providerId="LiveId" clId="{5E646EBF-4E86-9D43-B058-504E944CA7A5}" dt="2021-08-07T18:19:05.053" v="1923"/>
        <pc:sldMkLst>
          <pc:docMk/>
          <pc:sldMk cId="0" sldId="266"/>
        </pc:sldMkLst>
        <pc:spChg chg="mod">
          <ac:chgData name="rebecca hull" userId="dfb60119f241459c" providerId="LiveId" clId="{5E646EBF-4E86-9D43-B058-504E944CA7A5}" dt="2021-08-06T18:18:12.452" v="14" actId="255"/>
          <ac:spMkLst>
            <pc:docMk/>
            <pc:sldMk cId="0" sldId="266"/>
            <ac:spMk id="153" creationId="{00000000-0000-0000-0000-000000000000}"/>
          </ac:spMkLst>
        </pc:spChg>
        <pc:picChg chg="add mod">
          <ac:chgData name="rebecca hull" userId="dfb60119f241459c" providerId="LiveId" clId="{5E646EBF-4E86-9D43-B058-504E944CA7A5}" dt="2021-08-07T17:22:23.079" v="1885"/>
          <ac:picMkLst>
            <pc:docMk/>
            <pc:sldMk cId="0" sldId="266"/>
            <ac:picMk id="2" creationId="{459A4CC8-EAC5-7945-A54E-E9C965E19085}"/>
          </ac:picMkLst>
        </pc:picChg>
        <pc:picChg chg="mod">
          <ac:chgData name="rebecca hull" userId="dfb60119f241459c" providerId="LiveId" clId="{5E646EBF-4E86-9D43-B058-504E944CA7A5}" dt="2021-08-06T18:18:17.659" v="15" actId="1036"/>
          <ac:picMkLst>
            <pc:docMk/>
            <pc:sldMk cId="0" sldId="266"/>
            <ac:picMk id="154" creationId="{00000000-0000-0000-0000-000000000000}"/>
          </ac:picMkLst>
        </pc:picChg>
      </pc:sldChg>
      <pc:sldChg chg="addSp modSp mod modTransition modAnim">
        <pc:chgData name="rebecca hull" userId="dfb60119f241459c" providerId="LiveId" clId="{5E646EBF-4E86-9D43-B058-504E944CA7A5}" dt="2021-08-07T18:19:05.053" v="1923"/>
        <pc:sldMkLst>
          <pc:docMk/>
          <pc:sldMk cId="0" sldId="267"/>
        </pc:sldMkLst>
        <pc:spChg chg="mod">
          <ac:chgData name="rebecca hull" userId="dfb60119f241459c" providerId="LiveId" clId="{5E646EBF-4E86-9D43-B058-504E944CA7A5}" dt="2021-08-06T18:18:37.046" v="18" actId="1076"/>
          <ac:spMkLst>
            <pc:docMk/>
            <pc:sldMk cId="0" sldId="267"/>
            <ac:spMk id="162" creationId="{00000000-0000-0000-0000-000000000000}"/>
          </ac:spMkLst>
        </pc:spChg>
        <pc:picChg chg="add mod">
          <ac:chgData name="rebecca hull" userId="dfb60119f241459c" providerId="LiveId" clId="{5E646EBF-4E86-9D43-B058-504E944CA7A5}" dt="2021-08-07T17:28:17.684" v="1886"/>
          <ac:picMkLst>
            <pc:docMk/>
            <pc:sldMk cId="0" sldId="267"/>
            <ac:picMk id="2" creationId="{F4F481F9-7358-6F44-9AE0-DC9900413D4E}"/>
          </ac:picMkLst>
        </pc:picChg>
        <pc:picChg chg="mod">
          <ac:chgData name="rebecca hull" userId="dfb60119f241459c" providerId="LiveId" clId="{5E646EBF-4E86-9D43-B058-504E944CA7A5}" dt="2021-08-07T05:38:56.279" v="1843" actId="1076"/>
          <ac:picMkLst>
            <pc:docMk/>
            <pc:sldMk cId="0" sldId="267"/>
            <ac:picMk id="161" creationId="{00000000-0000-0000-0000-000000000000}"/>
          </ac:picMkLst>
        </pc:picChg>
      </pc:sldChg>
      <pc:sldChg chg="addSp modSp mod modTransition modAnim">
        <pc:chgData name="rebecca hull" userId="dfb60119f241459c" providerId="LiveId" clId="{5E646EBF-4E86-9D43-B058-504E944CA7A5}" dt="2021-08-07T18:19:05.053" v="1923"/>
        <pc:sldMkLst>
          <pc:docMk/>
          <pc:sldMk cId="0" sldId="268"/>
        </pc:sldMkLst>
        <pc:spChg chg="mod">
          <ac:chgData name="rebecca hull" userId="dfb60119f241459c" providerId="LiveId" clId="{5E646EBF-4E86-9D43-B058-504E944CA7A5}" dt="2021-08-06T18:19:01.921" v="22" actId="14100"/>
          <ac:spMkLst>
            <pc:docMk/>
            <pc:sldMk cId="0" sldId="268"/>
            <ac:spMk id="175" creationId="{00000000-0000-0000-0000-000000000000}"/>
          </ac:spMkLst>
        </pc:spChg>
        <pc:picChg chg="add mod">
          <ac:chgData name="rebecca hull" userId="dfb60119f241459c" providerId="LiveId" clId="{5E646EBF-4E86-9D43-B058-504E944CA7A5}" dt="2021-08-07T17:44:49.140" v="1887"/>
          <ac:picMkLst>
            <pc:docMk/>
            <pc:sldMk cId="0" sldId="268"/>
            <ac:picMk id="2" creationId="{D865DF25-CB0C-984E-9045-7D40E3C50683}"/>
          </ac:picMkLst>
        </pc:picChg>
        <pc:picChg chg="mod">
          <ac:chgData name="rebecca hull" userId="dfb60119f241459c" providerId="LiveId" clId="{5E646EBF-4E86-9D43-B058-504E944CA7A5}" dt="2021-08-07T05:39:09.231" v="1845" actId="1076"/>
          <ac:picMkLst>
            <pc:docMk/>
            <pc:sldMk cId="0" sldId="268"/>
            <ac:picMk id="174" creationId="{00000000-0000-0000-0000-000000000000}"/>
          </ac:picMkLst>
        </pc:picChg>
      </pc:sldChg>
      <pc:sldChg chg="addSp modSp mod modTransition modAnim">
        <pc:chgData name="rebecca hull" userId="dfb60119f241459c" providerId="LiveId" clId="{5E646EBF-4E86-9D43-B058-504E944CA7A5}" dt="2021-08-07T18:19:05.053" v="1923"/>
        <pc:sldMkLst>
          <pc:docMk/>
          <pc:sldMk cId="0" sldId="269"/>
        </pc:sldMkLst>
        <pc:spChg chg="add mod">
          <ac:chgData name="rebecca hull" userId="dfb60119f241459c" providerId="LiveId" clId="{5E646EBF-4E86-9D43-B058-504E944CA7A5}" dt="2021-08-06T18:19:43.811" v="26" actId="571"/>
          <ac:spMkLst>
            <pc:docMk/>
            <pc:sldMk cId="0" sldId="269"/>
            <ac:spMk id="7" creationId="{46B8955E-7910-B745-B0E8-1FD77E035A29}"/>
          </ac:spMkLst>
        </pc:spChg>
        <pc:spChg chg="mod">
          <ac:chgData name="rebecca hull" userId="dfb60119f241459c" providerId="LiveId" clId="{5E646EBF-4E86-9D43-B058-504E944CA7A5}" dt="2021-08-06T18:19:26.328" v="24" actId="1076"/>
          <ac:spMkLst>
            <pc:docMk/>
            <pc:sldMk cId="0" sldId="269"/>
            <ac:spMk id="185" creationId="{00000000-0000-0000-0000-000000000000}"/>
          </ac:spMkLst>
        </pc:spChg>
        <pc:picChg chg="add mod">
          <ac:chgData name="rebecca hull" userId="dfb60119f241459c" providerId="LiveId" clId="{5E646EBF-4E86-9D43-B058-504E944CA7A5}" dt="2021-08-07T17:52:37.376" v="1888"/>
          <ac:picMkLst>
            <pc:docMk/>
            <pc:sldMk cId="0" sldId="269"/>
            <ac:picMk id="2" creationId="{975903BC-CABB-354F-BC6E-74F42CA69EDD}"/>
          </ac:picMkLst>
        </pc:picChg>
        <pc:picChg chg="mod">
          <ac:chgData name="rebecca hull" userId="dfb60119f241459c" providerId="LiveId" clId="{5E646EBF-4E86-9D43-B058-504E944CA7A5}" dt="2021-08-07T05:39:48.076" v="1848" actId="1076"/>
          <ac:picMkLst>
            <pc:docMk/>
            <pc:sldMk cId="0" sldId="269"/>
            <ac:picMk id="183" creationId="{00000000-0000-0000-0000-000000000000}"/>
          </ac:picMkLst>
        </pc:picChg>
      </pc:sldChg>
      <pc:sldChg chg="addSp modSp mod modTransition modAnim">
        <pc:chgData name="rebecca hull" userId="dfb60119f241459c" providerId="LiveId" clId="{5E646EBF-4E86-9D43-B058-504E944CA7A5}" dt="2021-08-07T18:19:05.053" v="1923"/>
        <pc:sldMkLst>
          <pc:docMk/>
          <pc:sldMk cId="0" sldId="270"/>
        </pc:sldMkLst>
        <pc:spChg chg="mod">
          <ac:chgData name="rebecca hull" userId="dfb60119f241459c" providerId="LiveId" clId="{5E646EBF-4E86-9D43-B058-504E944CA7A5}" dt="2021-08-07T00:15:19.348" v="430" actId="20577"/>
          <ac:spMkLst>
            <pc:docMk/>
            <pc:sldMk cId="0" sldId="270"/>
            <ac:spMk id="194" creationId="{00000000-0000-0000-0000-000000000000}"/>
          </ac:spMkLst>
        </pc:spChg>
        <pc:picChg chg="add mod">
          <ac:chgData name="rebecca hull" userId="dfb60119f241459c" providerId="LiveId" clId="{5E646EBF-4E86-9D43-B058-504E944CA7A5}" dt="2021-08-07T17:53:11.445" v="1889"/>
          <ac:picMkLst>
            <pc:docMk/>
            <pc:sldMk cId="0" sldId="270"/>
            <ac:picMk id="2" creationId="{58136409-EC3A-D04D-ACAD-A3790C16B31A}"/>
          </ac:picMkLst>
        </pc:picChg>
      </pc:sldChg>
      <pc:sldChg chg="addSp modSp mod modTransition modAnim modNotes">
        <pc:chgData name="rebecca hull" userId="dfb60119f241459c" providerId="LiveId" clId="{5E646EBF-4E86-9D43-B058-504E944CA7A5}" dt="2021-08-07T18:19:05.053" v="1923"/>
        <pc:sldMkLst>
          <pc:docMk/>
          <pc:sldMk cId="0" sldId="271"/>
        </pc:sldMkLst>
        <pc:picChg chg="add mod">
          <ac:chgData name="rebecca hull" userId="dfb60119f241459c" providerId="LiveId" clId="{5E646EBF-4E86-9D43-B058-504E944CA7A5}" dt="2021-08-07T00:21:50.390" v="434"/>
          <ac:picMkLst>
            <pc:docMk/>
            <pc:sldMk cId="0" sldId="271"/>
            <ac:picMk id="2" creationId="{9111AA14-A362-4C4A-85C9-73CE59EA2077}"/>
          </ac:picMkLst>
        </pc:picChg>
      </pc:sldChg>
      <pc:sldChg chg="modTransition">
        <pc:chgData name="rebecca hull" userId="dfb60119f241459c" providerId="LiveId" clId="{5E646EBF-4E86-9D43-B058-504E944CA7A5}" dt="2021-08-07T18:19:05.053" v="1923"/>
        <pc:sldMkLst>
          <pc:docMk/>
          <pc:sldMk cId="0" sldId="272"/>
        </pc:sldMkLst>
      </pc:sldChg>
      <pc:sldChg chg="delSp modSp add del mod delAnim">
        <pc:chgData name="rebecca hull" userId="dfb60119f241459c" providerId="LiveId" clId="{5E646EBF-4E86-9D43-B058-504E944CA7A5}" dt="2021-08-07T01:13:44.548" v="439" actId="2696"/>
        <pc:sldMkLst>
          <pc:docMk/>
          <pc:sldMk cId="630866420" sldId="273"/>
        </pc:sldMkLst>
        <pc:spChg chg="mod">
          <ac:chgData name="rebecca hull" userId="dfb60119f241459c" providerId="LiveId" clId="{5E646EBF-4E86-9D43-B058-504E944CA7A5}" dt="2021-08-07T01:13:24.127" v="438" actId="20577"/>
          <ac:spMkLst>
            <pc:docMk/>
            <pc:sldMk cId="630866420" sldId="273"/>
            <ac:spMk id="106" creationId="{00000000-0000-0000-0000-000000000000}"/>
          </ac:spMkLst>
        </pc:spChg>
        <pc:picChg chg="del">
          <ac:chgData name="rebecca hull" userId="dfb60119f241459c" providerId="LiveId" clId="{5E646EBF-4E86-9D43-B058-504E944CA7A5}" dt="2021-08-07T01:13:08.040" v="437" actId="478"/>
          <ac:picMkLst>
            <pc:docMk/>
            <pc:sldMk cId="630866420" sldId="273"/>
            <ac:picMk id="2" creationId="{5CD9B458-9BFC-924F-AEA8-064B8361D8C0}"/>
          </ac:picMkLst>
        </pc:picChg>
      </pc:sldChg>
      <pc:sldChg chg="delSp add del mod delAnim">
        <pc:chgData name="rebecca hull" userId="dfb60119f241459c" providerId="LiveId" clId="{5E646EBF-4E86-9D43-B058-504E944CA7A5}" dt="2021-08-07T01:15:38.861" v="443" actId="2696"/>
        <pc:sldMkLst>
          <pc:docMk/>
          <pc:sldMk cId="2381518528" sldId="273"/>
        </pc:sldMkLst>
        <pc:picChg chg="del">
          <ac:chgData name="rebecca hull" userId="dfb60119f241459c" providerId="LiveId" clId="{5E646EBF-4E86-9D43-B058-504E944CA7A5}" dt="2021-08-07T01:14:07.874" v="442" actId="478"/>
          <ac:picMkLst>
            <pc:docMk/>
            <pc:sldMk cId="2381518528" sldId="273"/>
            <ac:picMk id="2" creationId="{8652F790-DDDA-214A-8724-85A3CFD7BA59}"/>
          </ac:picMkLst>
        </pc:picChg>
      </pc:sldChg>
      <pc:sldChg chg="addSp delSp modSp add mod modTransition setBg delAnim modAnim">
        <pc:chgData name="rebecca hull" userId="dfb60119f241459c" providerId="LiveId" clId="{5E646EBF-4E86-9D43-B058-504E944CA7A5}" dt="2021-08-07T18:19:05.053" v="1923"/>
        <pc:sldMkLst>
          <pc:docMk/>
          <pc:sldMk cId="3520588103" sldId="273"/>
        </pc:sldMkLst>
        <pc:spChg chg="mod">
          <ac:chgData name="rebecca hull" userId="dfb60119f241459c" providerId="LiveId" clId="{5E646EBF-4E86-9D43-B058-504E944CA7A5}" dt="2021-08-07T05:37:15.705" v="1834" actId="255"/>
          <ac:spMkLst>
            <pc:docMk/>
            <pc:sldMk cId="3520588103" sldId="273"/>
            <ac:spMk id="8" creationId="{4AE8A571-0871-D245-96C4-E943D154BC03}"/>
          </ac:spMkLst>
        </pc:spChg>
        <pc:spChg chg="mod">
          <ac:chgData name="rebecca hull" userId="dfb60119f241459c" providerId="LiveId" clId="{5E646EBF-4E86-9D43-B058-504E944CA7A5}" dt="2021-08-07T05:38:01.243" v="1836" actId="207"/>
          <ac:spMkLst>
            <pc:docMk/>
            <pc:sldMk cId="3520588103" sldId="273"/>
            <ac:spMk id="106" creationId="{00000000-0000-0000-0000-000000000000}"/>
          </ac:spMkLst>
        </pc:spChg>
        <pc:grpChg chg="add mod">
          <ac:chgData name="rebecca hull" userId="dfb60119f241459c" providerId="LiveId" clId="{5E646EBF-4E86-9D43-B058-504E944CA7A5}" dt="2021-08-07T01:25:24.759" v="782"/>
          <ac:grpSpMkLst>
            <pc:docMk/>
            <pc:sldMk cId="3520588103" sldId="273"/>
            <ac:grpSpMk id="5" creationId="{6556C180-F601-514A-8F69-DCE87EF5AD39}"/>
          </ac:grpSpMkLst>
        </pc:grpChg>
        <pc:picChg chg="del">
          <ac:chgData name="rebecca hull" userId="dfb60119f241459c" providerId="LiveId" clId="{5E646EBF-4E86-9D43-B058-504E944CA7A5}" dt="2021-08-07T01:15:57.569" v="445" actId="478"/>
          <ac:picMkLst>
            <pc:docMk/>
            <pc:sldMk cId="3520588103" sldId="273"/>
            <ac:picMk id="2" creationId="{5CD9B458-9BFC-924F-AEA8-064B8361D8C0}"/>
          </ac:picMkLst>
        </pc:picChg>
        <pc:picChg chg="add mod">
          <ac:chgData name="rebecca hull" userId="dfb60119f241459c" providerId="LiveId" clId="{5E646EBF-4E86-9D43-B058-504E944CA7A5}" dt="2021-08-07T16:57:51.031" v="1883"/>
          <ac:picMkLst>
            <pc:docMk/>
            <pc:sldMk cId="3520588103" sldId="273"/>
            <ac:picMk id="3" creationId="{F6DFDE7D-52DA-4E47-B766-7FFAB1374E45}"/>
          </ac:picMkLst>
        </pc:picChg>
        <pc:picChg chg="mod">
          <ac:chgData name="rebecca hull" userId="dfb60119f241459c" providerId="LiveId" clId="{5E646EBF-4E86-9D43-B058-504E944CA7A5}" dt="2021-08-07T01:25:24.759" v="782"/>
          <ac:picMkLst>
            <pc:docMk/>
            <pc:sldMk cId="3520588103" sldId="273"/>
            <ac:picMk id="6" creationId="{8CDCBF39-68BF-3A43-9498-BB365175FBDE}"/>
          </ac:picMkLst>
        </pc:picChg>
        <pc:picChg chg="mod">
          <ac:chgData name="rebecca hull" userId="dfb60119f241459c" providerId="LiveId" clId="{5E646EBF-4E86-9D43-B058-504E944CA7A5}" dt="2021-08-07T05:37:00.277" v="1833" actId="166"/>
          <ac:picMkLst>
            <pc:docMk/>
            <pc:sldMk cId="3520588103" sldId="273"/>
            <ac:picMk id="7" creationId="{81182CA3-7B71-3C4D-9A58-EF32BF9A25A2}"/>
          </ac:picMkLst>
        </pc:picChg>
      </pc:sldChg>
      <pc:sldChg chg="addSp modSp add mod modTransition">
        <pc:chgData name="rebecca hull" userId="dfb60119f241459c" providerId="LiveId" clId="{5E646EBF-4E86-9D43-B058-504E944CA7A5}" dt="2021-08-07T18:19:05.053" v="1923"/>
        <pc:sldMkLst>
          <pc:docMk/>
          <pc:sldMk cId="1374655109" sldId="274"/>
        </pc:sldMkLst>
        <pc:spChg chg="add mod">
          <ac:chgData name="rebecca hull" userId="dfb60119f241459c" providerId="LiveId" clId="{5E646EBF-4E86-9D43-B058-504E944CA7A5}" dt="2021-08-07T03:30:06.713" v="1813" actId="114"/>
          <ac:spMkLst>
            <pc:docMk/>
            <pc:sldMk cId="1374655109" sldId="274"/>
            <ac:spMk id="2" creationId="{94995BCE-EB41-4245-9AE5-090C78893DF5}"/>
          </ac:spMkLst>
        </pc:spChg>
        <pc:spChg chg="mod">
          <ac:chgData name="rebecca hull" userId="dfb60119f241459c" providerId="LiveId" clId="{5E646EBF-4E86-9D43-B058-504E944CA7A5}" dt="2021-08-07T03:31:59.150" v="1818" actId="20577"/>
          <ac:spMkLst>
            <pc:docMk/>
            <pc:sldMk cId="1374655109" sldId="274"/>
            <ac:spMk id="20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847e2be9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847e2be9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965474a9_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965474a9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e7acc4e2e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e7acc4e2e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b9a0b07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b9a0b07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7acc4e2e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7acc4e2e8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736d215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736d215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2d98d8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2d98d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814cf7d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d814cf7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d814cf7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2740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7ce3de94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7ce3de94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e7ce3de94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e7ce3de94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7ce3de9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7ce3de9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2363054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2363054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5b15f0a3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5b15f0a3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757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b847e2be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b847e2be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11.xml"/><Relationship Id="rId10" Type="http://schemas.openxmlformats.org/officeDocument/2006/relationships/image" Target="../media/image9.png"/><Relationship Id="rId4" Type="http://schemas.openxmlformats.org/officeDocument/2006/relationships/slideLayout" Target="../slideLayouts/slideLayout8.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13.xml"/><Relationship Id="rId10" Type="http://schemas.openxmlformats.org/officeDocument/2006/relationships/image" Target="../media/image9.png"/><Relationship Id="rId4" Type="http://schemas.openxmlformats.org/officeDocument/2006/relationships/slideLayout" Target="../slideLayouts/slideLayout11.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11.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omfortaa"/>
                <a:ea typeface="Comfortaa"/>
                <a:cs typeface="Comfortaa"/>
                <a:sym typeface="Comfortaa"/>
              </a:rPr>
              <a:t>EverGreen Organization</a:t>
            </a:r>
            <a:endParaRPr sz="8800" dirty="0">
              <a:latin typeface="Comfortaa"/>
              <a:ea typeface="Comfortaa"/>
              <a:cs typeface="Comfortaa"/>
              <a:sym typeface="Comfortaa"/>
            </a:endParaRPr>
          </a:p>
        </p:txBody>
      </p:sp>
      <p:sp>
        <p:nvSpPr>
          <p:cNvPr id="73" name="Google Shape;73;p1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500" dirty="0"/>
              <a:t>Quality Management Training that Sticks</a:t>
            </a:r>
            <a:endParaRPr sz="2500" dirty="0"/>
          </a:p>
          <a:p>
            <a:pPr marL="0" lvl="0" indent="0" algn="l" rtl="0">
              <a:spcBef>
                <a:spcPts val="0"/>
              </a:spcBef>
              <a:spcAft>
                <a:spcPts val="0"/>
              </a:spcAft>
              <a:buNone/>
            </a:pPr>
            <a:r>
              <a:rPr lang="en" sz="900" dirty="0"/>
              <a:t>OGL422 Team 2 Culminating Project</a:t>
            </a:r>
            <a:endParaRPr sz="900" dirty="0"/>
          </a:p>
        </p:txBody>
      </p:sp>
      <p:pic>
        <p:nvPicPr>
          <p:cNvPr id="74" name="Google Shape;74;p13"/>
          <p:cNvPicPr preferRelativeResize="0"/>
          <p:nvPr/>
        </p:nvPicPr>
        <p:blipFill>
          <a:blip r:embed="rId6">
            <a:alphaModFix/>
          </a:blip>
          <a:stretch>
            <a:fillRect/>
          </a:stretch>
        </p:blipFill>
        <p:spPr>
          <a:xfrm>
            <a:off x="46725" y="4076853"/>
            <a:ext cx="1341475" cy="1341475"/>
          </a:xfrm>
          <a:prstGeom prst="rect">
            <a:avLst/>
          </a:prstGeom>
          <a:noFill/>
          <a:ln>
            <a:noFill/>
          </a:ln>
        </p:spPr>
      </p:pic>
      <p:pic>
        <p:nvPicPr>
          <p:cNvPr id="5" name="11 How Far I'll Go (Instrumental).mp3" descr="11 How Far I'll Go (Instrumental).mp3">
            <a:hlinkClick r:id="" action="ppaction://media"/>
            <a:extLst>
              <a:ext uri="{FF2B5EF4-FFF2-40B4-BE49-F238E27FC236}">
                <a16:creationId xmlns:a16="http://schemas.microsoft.com/office/drawing/2014/main" id="{4DB37797-2CCA-CE44-A727-A1E67A7E7ED5}"/>
              </a:ext>
            </a:extLst>
          </p:cNvPr>
          <p:cNvPicPr>
            <a:picLocks noChangeAspect="1"/>
          </p:cNvPicPr>
          <p:nvPr>
            <a:audioFile r:link="rId1"/>
            <p:extLst>
              <p:ext uri="{DAA4B4D4-6D71-4841-9C94-3DE7FCFB9230}">
                <p14:media xmlns:p14="http://schemas.microsoft.com/office/powerpoint/2010/main" r:embed="rId2">
                  <p14:trim end="118420.4747"/>
                  <p14:fade out="1750"/>
                </p14:media>
              </p:ext>
            </p:extLst>
          </p:nvPr>
        </p:nvPicPr>
        <p:blipFill>
          <a:blip r:embed="rId7"/>
          <a:stretch>
            <a:fillRect/>
          </a:stretch>
        </p:blipFill>
        <p:spPr>
          <a:xfrm>
            <a:off x="981799" y="3034855"/>
            <a:ext cx="349695" cy="349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4880">
        <p:fade thruBlk="1"/>
      </p:transition>
    </mc:Choice>
    <mc:Fallback>
      <p:transition spd="slow" advTm="488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numSld="999" showWhenStopped="0">
                <p:cTn id="8"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xfrm>
            <a:off x="260849" y="525275"/>
            <a:ext cx="86223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latin typeface="Comfortaa"/>
                <a:ea typeface="Comfortaa"/>
                <a:cs typeface="Comfortaa"/>
                <a:sym typeface="Comfortaa"/>
              </a:rPr>
              <a:t>Key Elements of Quality Management</a:t>
            </a:r>
            <a:br>
              <a:rPr lang="en" sz="4000" dirty="0">
                <a:latin typeface="Comfortaa"/>
                <a:ea typeface="Comfortaa"/>
                <a:cs typeface="Comfortaa"/>
                <a:sym typeface="Comfortaa"/>
              </a:rPr>
            </a:br>
            <a:endParaRPr sz="1600" b="0" dirty="0">
              <a:solidFill>
                <a:schemeClr val="accent5"/>
              </a:solidFill>
              <a:latin typeface="Lato"/>
              <a:ea typeface="Lato"/>
              <a:cs typeface="Lato"/>
              <a:sym typeface="Lato"/>
            </a:endParaRPr>
          </a:p>
          <a:p>
            <a:pPr marL="457200" lvl="0" indent="-330200" algn="l" rtl="0">
              <a:spcBef>
                <a:spcPts val="1000"/>
              </a:spcBef>
              <a:spcAft>
                <a:spcPts val="0"/>
              </a:spcAft>
              <a:buClr>
                <a:schemeClr val="accent5"/>
              </a:buClr>
              <a:buSzPts val="1600"/>
              <a:buFont typeface="Lato"/>
              <a:buChar char="❏"/>
            </a:pPr>
            <a:r>
              <a:rPr lang="en" sz="1600" dirty="0">
                <a:solidFill>
                  <a:schemeClr val="accent5"/>
                </a:solidFill>
                <a:latin typeface="Lato"/>
                <a:ea typeface="Lato"/>
                <a:cs typeface="Lato"/>
                <a:sym typeface="Lato"/>
              </a:rPr>
              <a:t>Prevention Over Inspection</a:t>
            </a:r>
            <a:endParaRPr sz="1600" dirty="0">
              <a:solidFill>
                <a:schemeClr val="accent5"/>
              </a:solidFill>
              <a:latin typeface="Lato"/>
              <a:ea typeface="Lato"/>
              <a:cs typeface="Lato"/>
              <a:sym typeface="Lato"/>
            </a:endParaRPr>
          </a:p>
          <a:p>
            <a:pPr marL="457200" lvl="0" indent="0" algn="l" rtl="0">
              <a:lnSpc>
                <a:spcPct val="115000"/>
              </a:lnSpc>
              <a:spcBef>
                <a:spcPts val="1000"/>
              </a:spcBef>
              <a:spcAft>
                <a:spcPts val="0"/>
              </a:spcAft>
              <a:buNone/>
            </a:pPr>
            <a:r>
              <a:rPr lang="en" sz="1400" b="0" dirty="0">
                <a:solidFill>
                  <a:schemeClr val="accent5"/>
                </a:solidFill>
                <a:latin typeface="Lato"/>
                <a:ea typeface="Lato"/>
                <a:cs typeface="Lato"/>
                <a:sym typeface="Lato"/>
              </a:rPr>
              <a:t>By taking the time to identify and prevent risks at an </a:t>
            </a:r>
            <a:r>
              <a:rPr lang="en" sz="1400" dirty="0">
                <a:solidFill>
                  <a:schemeClr val="accent5"/>
                </a:solidFill>
                <a:latin typeface="Lato"/>
                <a:ea typeface="Lato"/>
                <a:cs typeface="Lato"/>
                <a:sym typeface="Lato"/>
              </a:rPr>
              <a:t>early stage</a:t>
            </a:r>
            <a:r>
              <a:rPr lang="en" sz="1400" b="0" dirty="0">
                <a:solidFill>
                  <a:schemeClr val="accent5"/>
                </a:solidFill>
                <a:latin typeface="Lato"/>
                <a:ea typeface="Lato"/>
                <a:cs typeface="Lato"/>
                <a:sym typeface="Lato"/>
              </a:rPr>
              <a:t>, the cost of quality </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r>
              <a:rPr lang="en" sz="1400" b="0" dirty="0">
                <a:solidFill>
                  <a:schemeClr val="accent5"/>
                </a:solidFill>
                <a:latin typeface="Lato"/>
                <a:ea typeface="Lato"/>
                <a:cs typeface="Lato"/>
                <a:sym typeface="Lato"/>
              </a:rPr>
              <a:t>can be </a:t>
            </a:r>
            <a:r>
              <a:rPr lang="en" sz="1400" dirty="0">
                <a:solidFill>
                  <a:schemeClr val="accent5"/>
                </a:solidFill>
                <a:latin typeface="Lato"/>
                <a:ea typeface="Lato"/>
                <a:cs typeface="Lato"/>
                <a:sym typeface="Lato"/>
              </a:rPr>
              <a:t>reduced</a:t>
            </a:r>
            <a:r>
              <a:rPr lang="en" sz="1400" b="0" dirty="0">
                <a:solidFill>
                  <a:schemeClr val="accent5"/>
                </a:solidFill>
                <a:latin typeface="Lato"/>
                <a:ea typeface="Lato"/>
                <a:cs typeface="Lato"/>
                <a:sym typeface="Lato"/>
              </a:rPr>
              <a:t> and the chances of meeting the deadline can be </a:t>
            </a:r>
            <a:r>
              <a:rPr lang="en" sz="1400" dirty="0">
                <a:solidFill>
                  <a:schemeClr val="accent5"/>
                </a:solidFill>
                <a:latin typeface="Lato"/>
                <a:ea typeface="Lato"/>
                <a:cs typeface="Lato"/>
                <a:sym typeface="Lato"/>
              </a:rPr>
              <a:t>increased</a:t>
            </a:r>
            <a:r>
              <a:rPr lang="en" sz="1400" b="0" dirty="0">
                <a:solidFill>
                  <a:schemeClr val="accent5"/>
                </a:solidFill>
                <a:latin typeface="Lato"/>
                <a:ea typeface="Lato"/>
                <a:cs typeface="Lato"/>
                <a:sym typeface="Lato"/>
              </a:rPr>
              <a:t>. </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endParaRPr sz="1400" b="0" dirty="0">
              <a:solidFill>
                <a:schemeClr val="accent5"/>
              </a:solidFill>
              <a:latin typeface="Lato"/>
              <a:ea typeface="Lato"/>
              <a:cs typeface="Lato"/>
              <a:sym typeface="Lato"/>
            </a:endParaRPr>
          </a:p>
          <a:p>
            <a:pPr marL="457200" lvl="0" indent="-330200" algn="l" rtl="0">
              <a:spcBef>
                <a:spcPts val="0"/>
              </a:spcBef>
              <a:spcAft>
                <a:spcPts val="0"/>
              </a:spcAft>
              <a:buClr>
                <a:schemeClr val="accent5"/>
              </a:buClr>
              <a:buSzPts val="1600"/>
              <a:buFont typeface="Lato"/>
              <a:buChar char="❏"/>
            </a:pPr>
            <a:r>
              <a:rPr lang="en-US" sz="1600" dirty="0">
                <a:solidFill>
                  <a:schemeClr val="accent5"/>
                </a:solidFill>
                <a:latin typeface="Lato"/>
                <a:ea typeface="Lato"/>
                <a:cs typeface="Lato"/>
                <a:sym typeface="Lato"/>
              </a:rPr>
              <a:t>Continuous Improvement</a:t>
            </a:r>
          </a:p>
          <a:p>
            <a:pPr marL="0" lvl="0" indent="457200" algn="l" rtl="0">
              <a:lnSpc>
                <a:spcPct val="115000"/>
              </a:lnSpc>
              <a:spcBef>
                <a:spcPts val="1000"/>
              </a:spcBef>
              <a:spcAft>
                <a:spcPts val="0"/>
              </a:spcAft>
              <a:buNone/>
            </a:pPr>
            <a:r>
              <a:rPr lang="en-US" sz="1400" b="0" dirty="0">
                <a:solidFill>
                  <a:schemeClr val="accent5"/>
                </a:solidFill>
                <a:latin typeface="Lato"/>
                <a:ea typeface="Lato"/>
                <a:cs typeface="Lato"/>
                <a:sym typeface="Lato"/>
              </a:rPr>
              <a:t>It is important to include this in our quality management concept because it </a:t>
            </a:r>
          </a:p>
          <a:p>
            <a:pPr marL="0" lvl="0" indent="457200" algn="l" rtl="0">
              <a:lnSpc>
                <a:spcPct val="115000"/>
              </a:lnSpc>
              <a:spcBef>
                <a:spcPts val="0"/>
              </a:spcBef>
              <a:spcAft>
                <a:spcPts val="0"/>
              </a:spcAft>
              <a:buNone/>
            </a:pPr>
            <a:r>
              <a:rPr lang="en-US" sz="1400" b="0" dirty="0">
                <a:solidFill>
                  <a:schemeClr val="accent5"/>
                </a:solidFill>
                <a:latin typeface="Lato"/>
                <a:ea typeface="Lato"/>
                <a:cs typeface="Lato"/>
                <a:sym typeface="Lato"/>
              </a:rPr>
              <a:t>is the basis of our work, the “how” for our sustained success as we continue </a:t>
            </a:r>
          </a:p>
          <a:p>
            <a:pPr marL="0" lvl="0" indent="457200" algn="l" rtl="0">
              <a:lnSpc>
                <a:spcPct val="115000"/>
              </a:lnSpc>
              <a:spcBef>
                <a:spcPts val="0"/>
              </a:spcBef>
              <a:spcAft>
                <a:spcPts val="0"/>
              </a:spcAft>
              <a:buNone/>
            </a:pPr>
            <a:r>
              <a:rPr lang="en" sz="1400" b="0" dirty="0">
                <a:solidFill>
                  <a:schemeClr val="accent5"/>
                </a:solidFill>
                <a:latin typeface="Lato"/>
                <a:ea typeface="Lato"/>
                <a:cs typeface="Lato"/>
                <a:sym typeface="Lato"/>
              </a:rPr>
              <a:t>to launch more projects as an organization. </a:t>
            </a:r>
            <a:endParaRPr sz="1400" b="0" dirty="0">
              <a:solidFill>
                <a:schemeClr val="accent5"/>
              </a:solidFill>
              <a:latin typeface="Lato"/>
              <a:ea typeface="Lato"/>
              <a:cs typeface="Lato"/>
              <a:sym typeface="Lato"/>
            </a:endParaRPr>
          </a:p>
        </p:txBody>
      </p:sp>
      <p:grpSp>
        <p:nvGrpSpPr>
          <p:cNvPr id="133" name="Google Shape;133;p21"/>
          <p:cNvGrpSpPr/>
          <p:nvPr/>
        </p:nvGrpSpPr>
        <p:grpSpPr>
          <a:xfrm>
            <a:off x="6797775" y="2571747"/>
            <a:ext cx="2212050" cy="1896718"/>
            <a:chOff x="6803275" y="395363"/>
            <a:chExt cx="2212050" cy="2537076"/>
          </a:xfrm>
        </p:grpSpPr>
        <p:pic>
          <p:nvPicPr>
            <p:cNvPr id="134" name="Google Shape;134;p21"/>
            <p:cNvPicPr preferRelativeResize="0"/>
            <p:nvPr/>
          </p:nvPicPr>
          <p:blipFill>
            <a:blip r:embed="rId6">
              <a:alphaModFix/>
            </a:blip>
            <a:stretch>
              <a:fillRect/>
            </a:stretch>
          </p:blipFill>
          <p:spPr>
            <a:xfrm>
              <a:off x="6803275" y="427445"/>
              <a:ext cx="2212050" cy="2504994"/>
            </a:xfrm>
            <a:prstGeom prst="rect">
              <a:avLst/>
            </a:prstGeom>
            <a:noFill/>
            <a:ln>
              <a:noFill/>
            </a:ln>
          </p:spPr>
        </p:pic>
        <p:pic>
          <p:nvPicPr>
            <p:cNvPr id="135" name="Google Shape;135;p21" descr="Piece of duct tape sticking a note to the slide"/>
            <p:cNvPicPr preferRelativeResize="0"/>
            <p:nvPr/>
          </p:nvPicPr>
          <p:blipFill rotWithShape="1">
            <a:blip r:embed="rId7">
              <a:alphaModFix/>
            </a:blip>
            <a:srcRect l="9244" t="5926" r="2118" b="10011"/>
            <a:stretch/>
          </p:blipFill>
          <p:spPr>
            <a:xfrm rot="154826">
              <a:off x="7370663" y="419419"/>
              <a:ext cx="1077273" cy="382687"/>
            </a:xfrm>
            <a:prstGeom prst="rect">
              <a:avLst/>
            </a:prstGeom>
            <a:noFill/>
            <a:ln>
              <a:noFill/>
            </a:ln>
          </p:spPr>
        </p:pic>
        <p:sp>
          <p:nvSpPr>
            <p:cNvPr id="136" name="Google Shape;136;p21"/>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US" b="1" dirty="0">
                  <a:solidFill>
                    <a:schemeClr val="accent5"/>
                  </a:solidFill>
                  <a:latin typeface="Raleway"/>
                  <a:ea typeface="Raleway"/>
                  <a:cs typeface="Raleway"/>
                  <a:sym typeface="Raleway"/>
                </a:rPr>
                <a:t>Lessons Learned</a:t>
              </a:r>
              <a:endParaRPr b="1" dirty="0">
                <a:solidFill>
                  <a:schemeClr val="accent5"/>
                </a:solidFill>
                <a:latin typeface="Raleway"/>
                <a:ea typeface="Raleway"/>
                <a:cs typeface="Raleway"/>
                <a:sym typeface="Raleway"/>
              </a:endParaRPr>
            </a:p>
            <a:p>
              <a:pPr marL="0" lvl="0" indent="0" algn="l" rtl="0">
                <a:lnSpc>
                  <a:spcPct val="115000"/>
                </a:lnSpc>
                <a:spcBef>
                  <a:spcPts val="800"/>
                </a:spcBef>
                <a:spcAft>
                  <a:spcPts val="0"/>
                </a:spcAft>
                <a:buClr>
                  <a:schemeClr val="dk2"/>
                </a:buClr>
                <a:buSzPts val="1100"/>
                <a:buFont typeface="Arial"/>
                <a:buNone/>
              </a:pPr>
              <a:r>
                <a:rPr lang="en" sz="1200" dirty="0">
                  <a:solidFill>
                    <a:schemeClr val="dk2"/>
                  </a:solidFill>
                  <a:latin typeface="Lato"/>
                  <a:ea typeface="Lato"/>
                  <a:cs typeface="Lato"/>
                  <a:sym typeface="Lato"/>
                </a:rPr>
                <a:t>As we close out each project, we evaluate our processes to ensure that the next one will be more efficient and successful. </a:t>
              </a:r>
              <a:endParaRPr sz="1200" dirty="0">
                <a:solidFill>
                  <a:schemeClr val="dk2"/>
                </a:solidFill>
                <a:latin typeface="Lato"/>
                <a:ea typeface="Lato"/>
                <a:cs typeface="Lato"/>
                <a:sym typeface="Lato"/>
              </a:endParaRPr>
            </a:p>
            <a:p>
              <a:pPr marL="0" lvl="0" indent="0" algn="l" rtl="0">
                <a:lnSpc>
                  <a:spcPct val="115000"/>
                </a:lnSpc>
                <a:spcBef>
                  <a:spcPts val="0"/>
                </a:spcBef>
                <a:spcAft>
                  <a:spcPts val="0"/>
                </a:spcAft>
                <a:buClr>
                  <a:schemeClr val="dk2"/>
                </a:buClr>
                <a:buSzPts val="1100"/>
                <a:buFont typeface="Arial"/>
                <a:buNone/>
              </a:pPr>
              <a:endParaRPr sz="1200" dirty="0">
                <a:solidFill>
                  <a:schemeClr val="dk2"/>
                </a:solidFill>
                <a:latin typeface="Lato"/>
                <a:ea typeface="Lato"/>
                <a:cs typeface="Lato"/>
                <a:sym typeface="Lato"/>
              </a:endParaRPr>
            </a:p>
            <a:p>
              <a:pPr marL="0" lvl="0" indent="0" algn="l" rtl="0">
                <a:spcBef>
                  <a:spcPts val="0"/>
                </a:spcBef>
                <a:spcAft>
                  <a:spcPts val="800"/>
                </a:spcAft>
                <a:buNone/>
              </a:pPr>
              <a:endParaRPr sz="1200" dirty="0">
                <a:solidFill>
                  <a:schemeClr val="dk2"/>
                </a:solidFill>
                <a:latin typeface="Lato"/>
                <a:ea typeface="Lato"/>
                <a:cs typeface="Lato"/>
                <a:sym typeface="Lato"/>
              </a:endParaRPr>
            </a:p>
          </p:txBody>
        </p:sp>
      </p:grpSp>
      <p:pic>
        <p:nvPicPr>
          <p:cNvPr id="137" name="Google Shape;137;p21"/>
          <p:cNvPicPr preferRelativeResize="0"/>
          <p:nvPr/>
        </p:nvPicPr>
        <p:blipFill>
          <a:blip r:embed="rId8">
            <a:alphaModFix/>
          </a:blip>
          <a:stretch>
            <a:fillRect/>
          </a:stretch>
        </p:blipFill>
        <p:spPr>
          <a:xfrm>
            <a:off x="0" y="4004475"/>
            <a:ext cx="1393475" cy="1393475"/>
          </a:xfrm>
          <a:prstGeom prst="rect">
            <a:avLst/>
          </a:prstGeom>
          <a:noFill/>
          <a:ln>
            <a:noFill/>
          </a:ln>
        </p:spPr>
      </p:pic>
      <p:pic>
        <p:nvPicPr>
          <p:cNvPr id="2" name="Audio Recording Aug 6, 2021 at 4:56:07 PM" descr="Audio Recording Aug 6, 2021 at 4:56:07 PM">
            <a:hlinkClick r:id="" action="ppaction://media"/>
            <a:extLst>
              <a:ext uri="{FF2B5EF4-FFF2-40B4-BE49-F238E27FC236}">
                <a16:creationId xmlns:a16="http://schemas.microsoft.com/office/drawing/2014/main" id="{DF139D32-356D-ED42-ABEC-107ED90884F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165600" y="216535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47081">
        <p:fade thruBlk="1"/>
      </p:transition>
    </mc:Choice>
    <mc:Fallback>
      <p:transition spd="slow" advTm="47081">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1000"/>
                                        <p:tgtEl>
                                          <p:spTgt spid="13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47081"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187525" y="371275"/>
            <a:ext cx="4045200" cy="363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3400" dirty="0">
              <a:solidFill>
                <a:srgbClr val="45818E"/>
              </a:solidFill>
              <a:latin typeface="Comfortaa"/>
              <a:ea typeface="Comfortaa"/>
              <a:cs typeface="Comfortaa"/>
              <a:sym typeface="Comfortaa"/>
            </a:endParaRPr>
          </a:p>
          <a:p>
            <a:pPr marL="0" lvl="0" indent="0" algn="l" rtl="0">
              <a:spcBef>
                <a:spcPts val="0"/>
              </a:spcBef>
              <a:spcAft>
                <a:spcPts val="0"/>
              </a:spcAft>
              <a:buNone/>
            </a:pPr>
            <a:endParaRPr sz="3400" dirty="0">
              <a:solidFill>
                <a:srgbClr val="45818E"/>
              </a:solidFill>
              <a:latin typeface="Comfortaa"/>
              <a:ea typeface="Comfortaa"/>
              <a:cs typeface="Comfortaa"/>
              <a:sym typeface="Comfortaa"/>
            </a:endParaRPr>
          </a:p>
          <a:p>
            <a:pPr marL="0" lvl="0" indent="0" algn="l" rtl="0">
              <a:spcBef>
                <a:spcPts val="0"/>
              </a:spcBef>
              <a:spcAft>
                <a:spcPts val="0"/>
              </a:spcAft>
              <a:buNone/>
            </a:pPr>
            <a:r>
              <a:rPr lang="en" sz="3400" dirty="0">
                <a:solidFill>
                  <a:srgbClr val="45818E"/>
                </a:solidFill>
                <a:latin typeface="Comfortaa"/>
                <a:ea typeface="Comfortaa"/>
                <a:cs typeface="Comfortaa"/>
                <a:sym typeface="Comfortaa"/>
              </a:rPr>
              <a:t>Role of Management</a:t>
            </a:r>
            <a:endParaRPr sz="3400" dirty="0">
              <a:solidFill>
                <a:srgbClr val="45818E"/>
              </a:solidFill>
              <a:latin typeface="Comfortaa"/>
              <a:ea typeface="Comfortaa"/>
              <a:cs typeface="Comfortaa"/>
              <a:sym typeface="Comfortaa"/>
            </a:endParaRPr>
          </a:p>
          <a:p>
            <a:pPr marL="0" lvl="0" indent="0" algn="l" rtl="0">
              <a:spcBef>
                <a:spcPts val="0"/>
              </a:spcBef>
              <a:spcAft>
                <a:spcPts val="0"/>
              </a:spcAft>
              <a:buNone/>
            </a:pPr>
            <a:endParaRPr sz="3400" dirty="0">
              <a:solidFill>
                <a:srgbClr val="45818E"/>
              </a:solidFill>
              <a:latin typeface="Comfortaa"/>
              <a:ea typeface="Comfortaa"/>
              <a:cs typeface="Comfortaa"/>
              <a:sym typeface="Comfortaa"/>
            </a:endParaRPr>
          </a:p>
          <a:p>
            <a:pPr marL="0" lvl="0" indent="0" algn="l" rtl="0">
              <a:lnSpc>
                <a:spcPct val="115000"/>
              </a:lnSpc>
              <a:spcBef>
                <a:spcPts val="0"/>
              </a:spcBef>
              <a:spcAft>
                <a:spcPts val="0"/>
              </a:spcAft>
              <a:buNone/>
            </a:pPr>
            <a:r>
              <a:rPr lang="en" sz="1400" b="0" dirty="0">
                <a:solidFill>
                  <a:srgbClr val="2D3B45"/>
                </a:solidFill>
                <a:latin typeface="Lato"/>
                <a:ea typeface="Lato"/>
                <a:cs typeface="Lato"/>
                <a:sym typeface="Lato"/>
              </a:rPr>
              <a:t>The management’s role on the project is to facilitate the work of a team, with the goal to achieve the objectives set by the customers and stakeholders. The project management process uses tools and techniques to fulfill project requirements and quality criteria. </a:t>
            </a:r>
            <a:endParaRPr sz="1400" b="0" dirty="0">
              <a:solidFill>
                <a:srgbClr val="2D3B45"/>
              </a:solidFill>
              <a:latin typeface="Lato"/>
              <a:ea typeface="Lato"/>
              <a:cs typeface="Lato"/>
              <a:sym typeface="Lato"/>
            </a:endParaRPr>
          </a:p>
          <a:p>
            <a:pPr marL="0" lvl="0" indent="0" algn="l" rtl="0">
              <a:lnSpc>
                <a:spcPct val="115000"/>
              </a:lnSpc>
              <a:spcBef>
                <a:spcPts val="1000"/>
              </a:spcBef>
              <a:spcAft>
                <a:spcPts val="0"/>
              </a:spcAft>
              <a:buNone/>
            </a:pPr>
            <a:endParaRPr sz="1400" b="0" dirty="0">
              <a:solidFill>
                <a:srgbClr val="2D3B45"/>
              </a:solidFill>
              <a:latin typeface="Lato"/>
              <a:ea typeface="Lato"/>
              <a:cs typeface="Lato"/>
              <a:sym typeface="Lato"/>
            </a:endParaRPr>
          </a:p>
          <a:p>
            <a:pPr marL="457200" lvl="0" indent="0" algn="l" rtl="0">
              <a:spcBef>
                <a:spcPts val="1000"/>
              </a:spcBef>
              <a:spcAft>
                <a:spcPts val="0"/>
              </a:spcAft>
              <a:buNone/>
            </a:pPr>
            <a:endParaRPr sz="1800" b="0" dirty="0">
              <a:solidFill>
                <a:schemeClr val="dk2"/>
              </a:solidFill>
              <a:latin typeface="Lato"/>
              <a:ea typeface="Lato"/>
              <a:cs typeface="Lato"/>
              <a:sym typeface="Lato"/>
            </a:endParaRPr>
          </a:p>
          <a:p>
            <a:pPr marL="0" lvl="0" indent="0" algn="l" rtl="0">
              <a:spcBef>
                <a:spcPts val="0"/>
              </a:spcBef>
              <a:spcAft>
                <a:spcPts val="0"/>
              </a:spcAft>
              <a:buNone/>
            </a:pPr>
            <a:endParaRPr sz="1800" b="0" dirty="0">
              <a:solidFill>
                <a:schemeClr val="dk2"/>
              </a:solidFill>
              <a:latin typeface="Lato"/>
              <a:ea typeface="Lato"/>
              <a:cs typeface="Lato"/>
              <a:sym typeface="Lato"/>
            </a:endParaRPr>
          </a:p>
          <a:p>
            <a:pPr marL="0" lvl="0" indent="0" algn="l" rtl="0">
              <a:spcBef>
                <a:spcPts val="0"/>
              </a:spcBef>
              <a:spcAft>
                <a:spcPts val="0"/>
              </a:spcAft>
              <a:buNone/>
            </a:pPr>
            <a:endParaRPr sz="1800" b="0" dirty="0">
              <a:solidFill>
                <a:schemeClr val="dk2"/>
              </a:solidFill>
              <a:latin typeface="Comfortaa"/>
              <a:ea typeface="Comfortaa"/>
              <a:cs typeface="Comfortaa"/>
              <a:sym typeface="Comfortaa"/>
            </a:endParaRPr>
          </a:p>
        </p:txBody>
      </p:sp>
      <p:pic>
        <p:nvPicPr>
          <p:cNvPr id="143" name="Google Shape;143;p22"/>
          <p:cNvPicPr preferRelativeResize="0"/>
          <p:nvPr/>
        </p:nvPicPr>
        <p:blipFill rotWithShape="1">
          <a:blip r:embed="rId6">
            <a:alphaModFix/>
          </a:blip>
          <a:srcRect l="24544" r="24544"/>
          <a:stretch/>
        </p:blipFill>
        <p:spPr>
          <a:xfrm>
            <a:off x="4488725" y="0"/>
            <a:ext cx="4655274" cy="5143502"/>
          </a:xfrm>
          <a:prstGeom prst="rect">
            <a:avLst/>
          </a:prstGeom>
          <a:noFill/>
          <a:ln>
            <a:noFill/>
          </a:ln>
        </p:spPr>
      </p:pic>
      <p:grpSp>
        <p:nvGrpSpPr>
          <p:cNvPr id="144" name="Google Shape;144;p22"/>
          <p:cNvGrpSpPr/>
          <p:nvPr/>
        </p:nvGrpSpPr>
        <p:grpSpPr>
          <a:xfrm>
            <a:off x="6781400" y="2464046"/>
            <a:ext cx="2212050" cy="1538736"/>
            <a:chOff x="6803275" y="395363"/>
            <a:chExt cx="2212050" cy="2537076"/>
          </a:xfrm>
        </p:grpSpPr>
        <p:pic>
          <p:nvPicPr>
            <p:cNvPr id="145" name="Google Shape;145;p22"/>
            <p:cNvPicPr preferRelativeResize="0"/>
            <p:nvPr/>
          </p:nvPicPr>
          <p:blipFill>
            <a:blip r:embed="rId7">
              <a:alphaModFix/>
            </a:blip>
            <a:stretch>
              <a:fillRect/>
            </a:stretch>
          </p:blipFill>
          <p:spPr>
            <a:xfrm>
              <a:off x="6803275" y="427445"/>
              <a:ext cx="2212050" cy="2504994"/>
            </a:xfrm>
            <a:prstGeom prst="rect">
              <a:avLst/>
            </a:prstGeom>
            <a:noFill/>
            <a:ln>
              <a:noFill/>
            </a:ln>
          </p:spPr>
        </p:pic>
        <p:pic>
          <p:nvPicPr>
            <p:cNvPr id="146" name="Google Shape;146;p22" descr="Piece of duct tape sticking a note to the slide"/>
            <p:cNvPicPr preferRelativeResize="0"/>
            <p:nvPr/>
          </p:nvPicPr>
          <p:blipFill rotWithShape="1">
            <a:blip r:embed="rId8">
              <a:alphaModFix/>
            </a:blip>
            <a:srcRect l="9244" t="5926" r="2118" b="10011"/>
            <a:stretch/>
          </p:blipFill>
          <p:spPr>
            <a:xfrm rot="154826">
              <a:off x="7370663" y="419419"/>
              <a:ext cx="1077273" cy="382687"/>
            </a:xfrm>
            <a:prstGeom prst="rect">
              <a:avLst/>
            </a:prstGeom>
            <a:noFill/>
            <a:ln>
              <a:noFill/>
            </a:ln>
          </p:spPr>
        </p:pic>
        <p:sp>
          <p:nvSpPr>
            <p:cNvPr id="147" name="Google Shape;147;p22"/>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dirty="0">
                  <a:solidFill>
                    <a:schemeClr val="accent5"/>
                  </a:solidFill>
                  <a:latin typeface="Raleway"/>
                  <a:ea typeface="Raleway"/>
                  <a:cs typeface="Raleway"/>
                  <a:sym typeface="Raleway"/>
                </a:rPr>
                <a:t>Tip</a:t>
              </a:r>
              <a:endParaRPr b="1" dirty="0">
                <a:solidFill>
                  <a:schemeClr val="accent5"/>
                </a:solidFill>
                <a:latin typeface="Raleway"/>
                <a:ea typeface="Raleway"/>
                <a:cs typeface="Raleway"/>
                <a:sym typeface="Raleway"/>
              </a:endParaRPr>
            </a:p>
            <a:p>
              <a:pPr marL="0" lvl="0" indent="0" algn="l" rtl="0">
                <a:spcBef>
                  <a:spcPts val="800"/>
                </a:spcBef>
                <a:spcAft>
                  <a:spcPts val="0"/>
                </a:spcAft>
                <a:buClr>
                  <a:schemeClr val="dk2"/>
                </a:buClr>
                <a:buSzPts val="1100"/>
                <a:buFont typeface="Arial"/>
                <a:buNone/>
              </a:pPr>
              <a:r>
                <a:rPr lang="en" sz="1100" b="1" dirty="0">
                  <a:solidFill>
                    <a:schemeClr val="dk2"/>
                  </a:solidFill>
                  <a:latin typeface="Lato"/>
                  <a:ea typeface="Lato"/>
                  <a:cs typeface="Lato"/>
                  <a:sym typeface="Lato"/>
                </a:rPr>
                <a:t>Be aware </a:t>
              </a:r>
              <a:r>
                <a:rPr lang="en" sz="1100" dirty="0">
                  <a:solidFill>
                    <a:schemeClr val="dk2"/>
                  </a:solidFill>
                  <a:latin typeface="Lato"/>
                  <a:ea typeface="Lato"/>
                  <a:cs typeface="Lato"/>
                  <a:sym typeface="Lato"/>
                </a:rPr>
                <a:t>that some project management methods might need to be tailored to the need of the project.</a:t>
              </a:r>
              <a:endParaRPr b="1" dirty="0">
                <a:solidFill>
                  <a:schemeClr val="accent5"/>
                </a:solidFill>
                <a:latin typeface="Lato"/>
                <a:ea typeface="Lato"/>
                <a:cs typeface="Lato"/>
                <a:sym typeface="Lato"/>
              </a:endParaRPr>
            </a:p>
            <a:p>
              <a:pPr marL="0" lvl="0" indent="0" algn="l" rtl="0">
                <a:spcBef>
                  <a:spcPts val="800"/>
                </a:spcBef>
                <a:spcAft>
                  <a:spcPts val="800"/>
                </a:spcAft>
                <a:buNone/>
              </a:pPr>
              <a:endParaRPr sz="1200" dirty="0">
                <a:solidFill>
                  <a:schemeClr val="dk2"/>
                </a:solidFill>
                <a:latin typeface="Raleway"/>
                <a:ea typeface="Raleway"/>
                <a:cs typeface="Raleway"/>
                <a:sym typeface="Raleway"/>
              </a:endParaRPr>
            </a:p>
          </p:txBody>
        </p:sp>
      </p:grpSp>
      <p:pic>
        <p:nvPicPr>
          <p:cNvPr id="148" name="Google Shape;148;p22"/>
          <p:cNvPicPr preferRelativeResize="0"/>
          <p:nvPr/>
        </p:nvPicPr>
        <p:blipFill>
          <a:blip r:embed="rId9">
            <a:alphaModFix/>
          </a:blip>
          <a:stretch>
            <a:fillRect/>
          </a:stretch>
        </p:blipFill>
        <p:spPr>
          <a:xfrm>
            <a:off x="46725" y="4076853"/>
            <a:ext cx="1341475" cy="1341475"/>
          </a:xfrm>
          <a:prstGeom prst="rect">
            <a:avLst/>
          </a:prstGeom>
          <a:noFill/>
          <a:ln>
            <a:noFill/>
          </a:ln>
        </p:spPr>
      </p:pic>
      <p:pic>
        <p:nvPicPr>
          <p:cNvPr id="2" name="Audio Recording Aug 7, 2021 at 10:12:41 AM" descr="Audio Recording Aug 7, 2021 at 10:12:41 AM">
            <a:hlinkClick r:id="" action="ppaction://media"/>
            <a:extLst>
              <a:ext uri="{FF2B5EF4-FFF2-40B4-BE49-F238E27FC236}">
                <a16:creationId xmlns:a16="http://schemas.microsoft.com/office/drawing/2014/main" id="{D902F086-2EA5-C546-A93F-82F44E77342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165600" y="216535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47567">
        <p:fade thruBlk="1"/>
      </p:transition>
    </mc:Choice>
    <mc:Fallback>
      <p:transition spd="slow" advTm="47567">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4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p:tgtEl>
                                          <p:spTgt spid="1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47567"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212125" y="122825"/>
            <a:ext cx="4045200" cy="451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3400" dirty="0">
              <a:solidFill>
                <a:srgbClr val="45818E"/>
              </a:solidFill>
              <a:latin typeface="Comfortaa"/>
              <a:ea typeface="Comfortaa"/>
              <a:cs typeface="Comfortaa"/>
              <a:sym typeface="Comfortaa"/>
            </a:endParaRPr>
          </a:p>
          <a:p>
            <a:pPr marL="0" lvl="0" indent="0" algn="l" rtl="0">
              <a:spcBef>
                <a:spcPts val="0"/>
              </a:spcBef>
              <a:spcAft>
                <a:spcPts val="0"/>
              </a:spcAft>
              <a:buNone/>
            </a:pPr>
            <a:endParaRPr sz="3400" dirty="0">
              <a:solidFill>
                <a:srgbClr val="45818E"/>
              </a:solidFill>
              <a:latin typeface="Comfortaa"/>
              <a:ea typeface="Comfortaa"/>
              <a:cs typeface="Comfortaa"/>
              <a:sym typeface="Comfortaa"/>
            </a:endParaRPr>
          </a:p>
          <a:p>
            <a:pPr marL="0" lvl="0" indent="0" algn="l" rtl="0">
              <a:spcBef>
                <a:spcPts val="0"/>
              </a:spcBef>
              <a:spcAft>
                <a:spcPts val="0"/>
              </a:spcAft>
              <a:buNone/>
            </a:pPr>
            <a:r>
              <a:rPr lang="en" sz="3400" dirty="0">
                <a:solidFill>
                  <a:srgbClr val="45818E"/>
                </a:solidFill>
                <a:latin typeface="Comfortaa"/>
                <a:ea typeface="Comfortaa"/>
                <a:cs typeface="Comfortaa"/>
                <a:sym typeface="Comfortaa"/>
              </a:rPr>
              <a:t>Role of Management</a:t>
            </a:r>
            <a:endParaRPr sz="3400" dirty="0">
              <a:solidFill>
                <a:srgbClr val="45818E"/>
              </a:solidFill>
              <a:latin typeface="Comfortaa"/>
              <a:ea typeface="Comfortaa"/>
              <a:cs typeface="Comfortaa"/>
              <a:sym typeface="Comfortaa"/>
            </a:endParaRPr>
          </a:p>
          <a:p>
            <a:pPr marL="0" lvl="0" indent="0" algn="l" rtl="0">
              <a:spcBef>
                <a:spcPts val="0"/>
              </a:spcBef>
              <a:spcAft>
                <a:spcPts val="0"/>
              </a:spcAft>
              <a:buNone/>
            </a:pPr>
            <a:endParaRPr sz="1800" dirty="0">
              <a:solidFill>
                <a:srgbClr val="45818E"/>
              </a:solidFill>
              <a:latin typeface="Comfortaa"/>
              <a:ea typeface="Comfortaa"/>
              <a:cs typeface="Comfortaa"/>
              <a:sym typeface="Comfortaa"/>
            </a:endParaRPr>
          </a:p>
          <a:p>
            <a:pPr marL="0" lvl="0" indent="0" algn="l" rtl="0">
              <a:lnSpc>
                <a:spcPct val="115000"/>
              </a:lnSpc>
              <a:spcBef>
                <a:spcPts val="0"/>
              </a:spcBef>
              <a:spcAft>
                <a:spcPts val="0"/>
              </a:spcAft>
              <a:buNone/>
            </a:pPr>
            <a:r>
              <a:rPr lang="en" sz="1400" dirty="0">
                <a:solidFill>
                  <a:schemeClr val="dk2"/>
                </a:solidFill>
                <a:latin typeface="Lato"/>
                <a:ea typeface="Lato"/>
                <a:cs typeface="Lato"/>
                <a:sym typeface="Lato"/>
              </a:rPr>
              <a:t>When Project Management is applied with efficiency it can help:</a:t>
            </a:r>
            <a:endParaRPr sz="1400" dirty="0">
              <a:solidFill>
                <a:schemeClr val="dk2"/>
              </a:solidFill>
              <a:latin typeface="Lato"/>
              <a:ea typeface="Lato"/>
              <a:cs typeface="Lato"/>
              <a:sym typeface="Lato"/>
            </a:endParaRPr>
          </a:p>
          <a:p>
            <a:pPr marL="457200" lvl="0" indent="-317500" algn="l" rtl="0">
              <a:lnSpc>
                <a:spcPct val="115000"/>
              </a:lnSpc>
              <a:spcBef>
                <a:spcPts val="100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Individuals and groups</a:t>
            </a:r>
            <a:endParaRPr sz="1400" b="0" dirty="0">
              <a:solidFill>
                <a:srgbClr val="2D3B45"/>
              </a:solidFill>
              <a:latin typeface="Lato"/>
              <a:ea typeface="Lato"/>
              <a:cs typeface="Lato"/>
              <a:sym typeface="Lato"/>
            </a:endParaRPr>
          </a:p>
          <a:p>
            <a:pPr marL="457200" lvl="0" indent="-317500" algn="l" rtl="0">
              <a:lnSpc>
                <a:spcPct val="115000"/>
              </a:lnSpc>
              <a:spcBef>
                <a:spcPts val="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Public and private companies</a:t>
            </a:r>
            <a:endParaRPr sz="1400" b="0" dirty="0">
              <a:solidFill>
                <a:srgbClr val="2D3B45"/>
              </a:solidFill>
              <a:latin typeface="Lato"/>
              <a:ea typeface="Lato"/>
              <a:cs typeface="Lato"/>
              <a:sym typeface="Lato"/>
            </a:endParaRPr>
          </a:p>
          <a:p>
            <a:pPr marL="457200" lvl="0" indent="-317500" algn="l" rtl="0">
              <a:lnSpc>
                <a:spcPct val="115000"/>
              </a:lnSpc>
              <a:spcBef>
                <a:spcPts val="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More predictability</a:t>
            </a:r>
            <a:endParaRPr sz="1400" b="0" dirty="0">
              <a:solidFill>
                <a:srgbClr val="2D3B45"/>
              </a:solidFill>
              <a:latin typeface="Lato"/>
              <a:ea typeface="Lato"/>
              <a:cs typeface="Lato"/>
              <a:sym typeface="Lato"/>
            </a:endParaRPr>
          </a:p>
          <a:p>
            <a:pPr marL="457200" lvl="0" indent="-317500" algn="l" rtl="0">
              <a:lnSpc>
                <a:spcPct val="115000"/>
              </a:lnSpc>
              <a:spcBef>
                <a:spcPts val="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Increase </a:t>
            </a:r>
            <a:r>
              <a:rPr lang="en" sz="1400" dirty="0">
                <a:solidFill>
                  <a:srgbClr val="2D3B45"/>
                </a:solidFill>
                <a:latin typeface="Lato"/>
                <a:ea typeface="Lato"/>
                <a:cs typeface="Lato"/>
                <a:sym typeface="Lato"/>
              </a:rPr>
              <a:t>success</a:t>
            </a:r>
            <a:r>
              <a:rPr lang="en" sz="1400" b="0" dirty="0">
                <a:solidFill>
                  <a:srgbClr val="2D3B45"/>
                </a:solidFill>
                <a:latin typeface="Lato"/>
                <a:ea typeface="Lato"/>
                <a:cs typeface="Lato"/>
                <a:sym typeface="Lato"/>
              </a:rPr>
              <a:t> and </a:t>
            </a:r>
            <a:r>
              <a:rPr lang="en" sz="1400" dirty="0">
                <a:solidFill>
                  <a:srgbClr val="2D3B45"/>
                </a:solidFill>
                <a:latin typeface="Lato"/>
                <a:ea typeface="Lato"/>
                <a:cs typeface="Lato"/>
                <a:sym typeface="Lato"/>
              </a:rPr>
              <a:t>quality</a:t>
            </a:r>
            <a:r>
              <a:rPr lang="en" sz="1400" b="0" dirty="0">
                <a:solidFill>
                  <a:srgbClr val="2D3B45"/>
                </a:solidFill>
                <a:latin typeface="Lato"/>
                <a:ea typeface="Lato"/>
                <a:cs typeface="Lato"/>
                <a:sym typeface="Lato"/>
              </a:rPr>
              <a:t> of product</a:t>
            </a:r>
            <a:endParaRPr sz="1400" b="0" dirty="0">
              <a:solidFill>
                <a:srgbClr val="2D3B45"/>
              </a:solidFill>
              <a:latin typeface="Lato"/>
              <a:ea typeface="Lato"/>
              <a:cs typeface="Lato"/>
              <a:sym typeface="Lato"/>
            </a:endParaRPr>
          </a:p>
          <a:p>
            <a:pPr marL="0" lvl="0" indent="0" algn="l" rtl="0">
              <a:lnSpc>
                <a:spcPct val="115000"/>
              </a:lnSpc>
              <a:spcBef>
                <a:spcPts val="1000"/>
              </a:spcBef>
              <a:spcAft>
                <a:spcPts val="0"/>
              </a:spcAft>
              <a:buNone/>
            </a:pPr>
            <a:r>
              <a:rPr lang="en" sz="1400" dirty="0">
                <a:solidFill>
                  <a:schemeClr val="dk2"/>
                </a:solidFill>
                <a:latin typeface="Lato"/>
                <a:ea typeface="Lato"/>
                <a:cs typeface="Lato"/>
                <a:sym typeface="Lato"/>
              </a:rPr>
              <a:t>When not applied with efficiency:</a:t>
            </a:r>
            <a:endParaRPr sz="1400" dirty="0">
              <a:solidFill>
                <a:schemeClr val="dk2"/>
              </a:solidFill>
              <a:latin typeface="Lato"/>
              <a:ea typeface="Lato"/>
              <a:cs typeface="Lato"/>
              <a:sym typeface="Lato"/>
            </a:endParaRPr>
          </a:p>
          <a:p>
            <a:pPr marL="457200" lvl="0" indent="-317500" algn="l" rtl="0">
              <a:lnSpc>
                <a:spcPct val="115000"/>
              </a:lnSpc>
              <a:spcBef>
                <a:spcPts val="100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Increase probability of missing deadlines</a:t>
            </a:r>
            <a:endParaRPr sz="1400" b="0" dirty="0">
              <a:solidFill>
                <a:srgbClr val="2D3B45"/>
              </a:solidFill>
              <a:latin typeface="Lato"/>
              <a:ea typeface="Lato"/>
              <a:cs typeface="Lato"/>
              <a:sym typeface="Lato"/>
            </a:endParaRPr>
          </a:p>
          <a:p>
            <a:pPr marL="457200" lvl="0" indent="-317500" algn="l" rtl="0">
              <a:lnSpc>
                <a:spcPct val="115000"/>
              </a:lnSpc>
              <a:spcBef>
                <a:spcPts val="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Cost overruns and do-over</a:t>
            </a:r>
            <a:endParaRPr sz="1400" b="0" dirty="0">
              <a:solidFill>
                <a:srgbClr val="2D3B45"/>
              </a:solidFill>
              <a:latin typeface="Lato"/>
              <a:ea typeface="Lato"/>
              <a:cs typeface="Lato"/>
              <a:sym typeface="Lato"/>
            </a:endParaRPr>
          </a:p>
          <a:p>
            <a:pPr marL="457200" lvl="0" indent="-317500" algn="l" rtl="0">
              <a:lnSpc>
                <a:spcPct val="115000"/>
              </a:lnSpc>
              <a:spcBef>
                <a:spcPts val="0"/>
              </a:spcBef>
              <a:spcAft>
                <a:spcPts val="0"/>
              </a:spcAft>
              <a:buClr>
                <a:srgbClr val="2D3B45"/>
              </a:buClr>
              <a:buSzPts val="1400"/>
              <a:buFont typeface="Lato"/>
              <a:buChar char="●"/>
            </a:pPr>
            <a:r>
              <a:rPr lang="en" sz="1400" b="0" dirty="0">
                <a:solidFill>
                  <a:srgbClr val="2D3B45"/>
                </a:solidFill>
                <a:latin typeface="Lato"/>
                <a:ea typeface="Lato"/>
                <a:cs typeface="Lato"/>
                <a:sym typeface="Lato"/>
              </a:rPr>
              <a:t>The worst case scenario: Failure to attain objectives</a:t>
            </a:r>
            <a:endParaRPr sz="1400" b="0" dirty="0">
              <a:solidFill>
                <a:srgbClr val="2D3B45"/>
              </a:solidFill>
              <a:latin typeface="Lato"/>
              <a:ea typeface="Lato"/>
              <a:cs typeface="Lato"/>
              <a:sym typeface="Lato"/>
            </a:endParaRPr>
          </a:p>
          <a:p>
            <a:pPr marL="457200" lvl="0" indent="0" algn="l" rtl="0">
              <a:spcBef>
                <a:spcPts val="1000"/>
              </a:spcBef>
              <a:spcAft>
                <a:spcPts val="0"/>
              </a:spcAft>
              <a:buNone/>
            </a:pPr>
            <a:endParaRPr sz="1800" b="0" dirty="0">
              <a:solidFill>
                <a:schemeClr val="dk2"/>
              </a:solidFill>
              <a:latin typeface="Lato"/>
              <a:ea typeface="Lato"/>
              <a:cs typeface="Lato"/>
              <a:sym typeface="Lato"/>
            </a:endParaRPr>
          </a:p>
          <a:p>
            <a:pPr marL="0" lvl="0" indent="0" algn="l" rtl="0">
              <a:spcBef>
                <a:spcPts val="0"/>
              </a:spcBef>
              <a:spcAft>
                <a:spcPts val="0"/>
              </a:spcAft>
              <a:buNone/>
            </a:pPr>
            <a:endParaRPr sz="1800" b="0" dirty="0">
              <a:solidFill>
                <a:schemeClr val="dk2"/>
              </a:solidFill>
              <a:latin typeface="Lato"/>
              <a:ea typeface="Lato"/>
              <a:cs typeface="Lato"/>
              <a:sym typeface="Lato"/>
            </a:endParaRPr>
          </a:p>
          <a:p>
            <a:pPr marL="0" lvl="0" indent="0" algn="l" rtl="0">
              <a:spcBef>
                <a:spcPts val="0"/>
              </a:spcBef>
              <a:spcAft>
                <a:spcPts val="0"/>
              </a:spcAft>
              <a:buNone/>
            </a:pPr>
            <a:endParaRPr sz="1800" b="0" dirty="0">
              <a:solidFill>
                <a:schemeClr val="dk2"/>
              </a:solidFill>
              <a:latin typeface="Comfortaa"/>
              <a:ea typeface="Comfortaa"/>
              <a:cs typeface="Comfortaa"/>
              <a:sym typeface="Comfortaa"/>
            </a:endParaRPr>
          </a:p>
        </p:txBody>
      </p:sp>
      <p:pic>
        <p:nvPicPr>
          <p:cNvPr id="154" name="Google Shape;154;p23"/>
          <p:cNvPicPr preferRelativeResize="0"/>
          <p:nvPr/>
        </p:nvPicPr>
        <p:blipFill rotWithShape="1">
          <a:blip r:embed="rId5">
            <a:alphaModFix/>
          </a:blip>
          <a:srcRect l="24544" r="24544"/>
          <a:stretch/>
        </p:blipFill>
        <p:spPr>
          <a:xfrm>
            <a:off x="4488725" y="7951"/>
            <a:ext cx="4655274" cy="5143502"/>
          </a:xfrm>
          <a:prstGeom prst="rect">
            <a:avLst/>
          </a:prstGeom>
          <a:noFill/>
          <a:ln>
            <a:noFill/>
          </a:ln>
        </p:spPr>
      </p:pic>
      <p:pic>
        <p:nvPicPr>
          <p:cNvPr id="155" name="Google Shape;155;p23"/>
          <p:cNvPicPr preferRelativeResize="0"/>
          <p:nvPr/>
        </p:nvPicPr>
        <p:blipFill>
          <a:blip r:embed="rId6">
            <a:alphaModFix/>
          </a:blip>
          <a:stretch>
            <a:fillRect/>
          </a:stretch>
        </p:blipFill>
        <p:spPr>
          <a:xfrm>
            <a:off x="46725" y="4076853"/>
            <a:ext cx="1341475" cy="1341475"/>
          </a:xfrm>
          <a:prstGeom prst="rect">
            <a:avLst/>
          </a:prstGeom>
          <a:noFill/>
          <a:ln>
            <a:noFill/>
          </a:ln>
        </p:spPr>
      </p:pic>
      <p:pic>
        <p:nvPicPr>
          <p:cNvPr id="2" name="Audio Recording Aug 7, 2021 at 10:22:23 AM" descr="Audio Recording Aug 7, 2021 at 10:22:23 AM">
            <a:hlinkClick r:id="" action="ppaction://media"/>
            <a:extLst>
              <a:ext uri="{FF2B5EF4-FFF2-40B4-BE49-F238E27FC236}">
                <a16:creationId xmlns:a16="http://schemas.microsoft.com/office/drawing/2014/main" id="{459A4CC8-EAC5-7945-A54E-E9C965E190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35182">
        <p:fade thruBlk="1"/>
      </p:transition>
    </mc:Choice>
    <mc:Fallback>
      <p:transition spd="slow" advTm="35182">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35182"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4"/>
          <p:cNvPicPr preferRelativeResize="0"/>
          <p:nvPr/>
        </p:nvPicPr>
        <p:blipFill>
          <a:blip r:embed="rId7">
            <a:alphaModFix/>
          </a:blip>
          <a:stretch>
            <a:fillRect/>
          </a:stretch>
        </p:blipFill>
        <p:spPr>
          <a:xfrm>
            <a:off x="1044075" y="162738"/>
            <a:ext cx="4959250" cy="4818024"/>
          </a:xfrm>
          <a:prstGeom prst="rect">
            <a:avLst/>
          </a:prstGeom>
          <a:noFill/>
          <a:ln>
            <a:noFill/>
          </a:ln>
        </p:spPr>
      </p:pic>
      <p:pic>
        <p:nvPicPr>
          <p:cNvPr id="161" name="Google Shape;161;p24" descr="Piece of duct tape sticking a note to the slide"/>
          <p:cNvPicPr preferRelativeResize="0"/>
          <p:nvPr/>
        </p:nvPicPr>
        <p:blipFill rotWithShape="1">
          <a:blip r:embed="rId8">
            <a:alphaModFix/>
          </a:blip>
          <a:srcRect l="9244" t="5926" r="2118" b="10011"/>
          <a:stretch/>
        </p:blipFill>
        <p:spPr>
          <a:xfrm rot="154828">
            <a:off x="2582455" y="165342"/>
            <a:ext cx="1882491" cy="581694"/>
          </a:xfrm>
          <a:prstGeom prst="rect">
            <a:avLst/>
          </a:prstGeom>
          <a:noFill/>
          <a:ln>
            <a:noFill/>
          </a:ln>
        </p:spPr>
      </p:pic>
      <p:sp>
        <p:nvSpPr>
          <p:cNvPr id="162" name="Google Shape;162;p24"/>
          <p:cNvSpPr txBox="1"/>
          <p:nvPr/>
        </p:nvSpPr>
        <p:spPr>
          <a:xfrm>
            <a:off x="1550750" y="824616"/>
            <a:ext cx="3432900" cy="512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rgbClr val="134F5C"/>
                </a:solidFill>
                <a:latin typeface="Comfortaa"/>
                <a:ea typeface="Comfortaa"/>
                <a:cs typeface="Comfortaa"/>
                <a:sym typeface="Comfortaa"/>
              </a:rPr>
              <a:t>TQ Tools</a:t>
            </a:r>
            <a:endParaRPr sz="3600" b="1" dirty="0">
              <a:solidFill>
                <a:srgbClr val="134F5C"/>
              </a:solidFill>
              <a:latin typeface="Comfortaa"/>
              <a:ea typeface="Comfortaa"/>
              <a:cs typeface="Comfortaa"/>
              <a:sym typeface="Comfortaa"/>
            </a:endParaRPr>
          </a:p>
        </p:txBody>
      </p:sp>
      <p:sp>
        <p:nvSpPr>
          <p:cNvPr id="163" name="Google Shape;163;p24"/>
          <p:cNvSpPr txBox="1">
            <a:spLocks noGrp="1"/>
          </p:cNvSpPr>
          <p:nvPr>
            <p:ph type="body" idx="4294967295"/>
          </p:nvPr>
        </p:nvSpPr>
        <p:spPr>
          <a:xfrm>
            <a:off x="1550750" y="960625"/>
            <a:ext cx="3945900" cy="351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dirty="0"/>
          </a:p>
          <a:p>
            <a:pPr marL="0" lvl="0" indent="0" algn="l" rtl="0">
              <a:spcBef>
                <a:spcPts val="1000"/>
              </a:spcBef>
              <a:spcAft>
                <a:spcPts val="0"/>
              </a:spcAft>
              <a:buNone/>
            </a:pPr>
            <a:r>
              <a:rPr lang="en" b="1" dirty="0"/>
              <a:t>Graphs</a:t>
            </a:r>
            <a:endParaRPr b="1" dirty="0"/>
          </a:p>
          <a:p>
            <a:pPr marL="457200" lvl="0" indent="-317500" algn="l" rtl="0">
              <a:spcBef>
                <a:spcPts val="1000"/>
              </a:spcBef>
              <a:spcAft>
                <a:spcPts val="0"/>
              </a:spcAft>
              <a:buClr>
                <a:srgbClr val="2D3B45"/>
              </a:buClr>
              <a:buSzPts val="1400"/>
              <a:buChar char="❏"/>
            </a:pPr>
            <a:r>
              <a:rPr lang="en" sz="1400" dirty="0">
                <a:solidFill>
                  <a:srgbClr val="2D3B45"/>
                </a:solidFill>
              </a:rPr>
              <a:t>There are three types of graphs: bar, line and circle (pie chart) graphs</a:t>
            </a:r>
            <a:endParaRPr sz="1400" dirty="0">
              <a:solidFill>
                <a:srgbClr val="2D3B45"/>
              </a:solidFill>
            </a:endParaRPr>
          </a:p>
          <a:p>
            <a:pPr marL="457200" lvl="0" indent="-317500" algn="l" rtl="0">
              <a:spcBef>
                <a:spcPts val="0"/>
              </a:spcBef>
              <a:spcAft>
                <a:spcPts val="0"/>
              </a:spcAft>
              <a:buClr>
                <a:srgbClr val="2D3B45"/>
              </a:buClr>
              <a:buSzPts val="1400"/>
              <a:buChar char="❏"/>
            </a:pPr>
            <a:r>
              <a:rPr lang="en" sz="1400" dirty="0">
                <a:solidFill>
                  <a:srgbClr val="2D3B45"/>
                </a:solidFill>
              </a:rPr>
              <a:t>They are great for visual representation of information</a:t>
            </a:r>
            <a:endParaRPr sz="1400" dirty="0">
              <a:solidFill>
                <a:srgbClr val="2D3B45"/>
              </a:solidFill>
            </a:endParaRPr>
          </a:p>
          <a:p>
            <a:pPr marL="457200" lvl="0" indent="-317500" algn="l" rtl="0">
              <a:spcBef>
                <a:spcPts val="0"/>
              </a:spcBef>
              <a:spcAft>
                <a:spcPts val="0"/>
              </a:spcAft>
              <a:buClr>
                <a:srgbClr val="2D3B45"/>
              </a:buClr>
              <a:buSzPts val="1400"/>
              <a:buChar char="❏"/>
            </a:pPr>
            <a:r>
              <a:rPr lang="en" sz="1400" dirty="0">
                <a:solidFill>
                  <a:srgbClr val="2D3B45"/>
                </a:solidFill>
              </a:rPr>
              <a:t>Graphs are intended to “organize, summarize and display data over time” (PMBOK, 2017).</a:t>
            </a:r>
            <a:endParaRPr sz="1400" dirty="0">
              <a:solidFill>
                <a:srgbClr val="2D3B45"/>
              </a:solidFill>
            </a:endParaRPr>
          </a:p>
          <a:p>
            <a:pPr marL="457200" lvl="0" indent="-317500" algn="l" rtl="0">
              <a:spcBef>
                <a:spcPts val="0"/>
              </a:spcBef>
              <a:spcAft>
                <a:spcPts val="0"/>
              </a:spcAft>
              <a:buClr>
                <a:srgbClr val="2D3B45"/>
              </a:buClr>
              <a:buSzPts val="1400"/>
              <a:buChar char="❏"/>
            </a:pPr>
            <a:r>
              <a:rPr lang="en" sz="1400" dirty="0">
                <a:solidFill>
                  <a:srgbClr val="2D3B45"/>
                </a:solidFill>
              </a:rPr>
              <a:t>The most popular graph in project management is line graph also called “Burn” chart.</a:t>
            </a:r>
            <a:endParaRPr sz="1400" dirty="0">
              <a:solidFill>
                <a:srgbClr val="2D3B45"/>
              </a:solidFill>
            </a:endParaRPr>
          </a:p>
        </p:txBody>
      </p:sp>
      <p:pic>
        <p:nvPicPr>
          <p:cNvPr id="164" name="Google Shape;164;p24"/>
          <p:cNvPicPr preferRelativeResize="0"/>
          <p:nvPr/>
        </p:nvPicPr>
        <p:blipFill>
          <a:blip r:embed="rId9">
            <a:alphaModFix/>
          </a:blip>
          <a:stretch>
            <a:fillRect/>
          </a:stretch>
        </p:blipFill>
        <p:spPr>
          <a:xfrm>
            <a:off x="0" y="4004475"/>
            <a:ext cx="1393475" cy="1393475"/>
          </a:xfrm>
          <a:prstGeom prst="rect">
            <a:avLst/>
          </a:prstGeom>
          <a:noFill/>
          <a:ln>
            <a:noFill/>
          </a:ln>
        </p:spPr>
      </p:pic>
      <p:grpSp>
        <p:nvGrpSpPr>
          <p:cNvPr id="165" name="Google Shape;165;p24"/>
          <p:cNvGrpSpPr/>
          <p:nvPr/>
        </p:nvGrpSpPr>
        <p:grpSpPr>
          <a:xfrm>
            <a:off x="6781375" y="1972735"/>
            <a:ext cx="2212050" cy="2692051"/>
            <a:chOff x="6803263" y="-95937"/>
            <a:chExt cx="2212050" cy="2692051"/>
          </a:xfrm>
        </p:grpSpPr>
        <p:pic>
          <p:nvPicPr>
            <p:cNvPr id="166" name="Google Shape;166;p24"/>
            <p:cNvPicPr preferRelativeResize="0"/>
            <p:nvPr/>
          </p:nvPicPr>
          <p:blipFill>
            <a:blip r:embed="rId7">
              <a:alphaModFix/>
            </a:blip>
            <a:stretch>
              <a:fillRect/>
            </a:stretch>
          </p:blipFill>
          <p:spPr>
            <a:xfrm>
              <a:off x="6803263" y="91120"/>
              <a:ext cx="2212050" cy="2504994"/>
            </a:xfrm>
            <a:prstGeom prst="rect">
              <a:avLst/>
            </a:prstGeom>
            <a:noFill/>
            <a:ln>
              <a:noFill/>
            </a:ln>
          </p:spPr>
        </p:pic>
        <p:pic>
          <p:nvPicPr>
            <p:cNvPr id="167" name="Google Shape;167;p24" descr="Piece of duct tape sticking a note to the slide"/>
            <p:cNvPicPr preferRelativeResize="0"/>
            <p:nvPr/>
          </p:nvPicPr>
          <p:blipFill rotWithShape="1">
            <a:blip r:embed="rId8">
              <a:alphaModFix/>
            </a:blip>
            <a:srcRect l="9244" t="5926" r="2118" b="10011"/>
            <a:stretch/>
          </p:blipFill>
          <p:spPr>
            <a:xfrm rot="154826">
              <a:off x="7370675" y="-71881"/>
              <a:ext cx="1077273" cy="382687"/>
            </a:xfrm>
            <a:prstGeom prst="rect">
              <a:avLst/>
            </a:prstGeom>
            <a:noFill/>
            <a:ln>
              <a:noFill/>
            </a:ln>
          </p:spPr>
        </p:pic>
        <p:sp>
          <p:nvSpPr>
            <p:cNvPr id="168" name="Google Shape;168;p24"/>
            <p:cNvSpPr txBox="1"/>
            <p:nvPr/>
          </p:nvSpPr>
          <p:spPr>
            <a:xfrm>
              <a:off x="6944775" y="341618"/>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dirty="0">
                  <a:solidFill>
                    <a:schemeClr val="accent5"/>
                  </a:solidFill>
                  <a:latin typeface="Raleway"/>
                  <a:ea typeface="Raleway"/>
                  <a:cs typeface="Raleway"/>
                  <a:sym typeface="Raleway"/>
                </a:rPr>
                <a:t>Fun Fact</a:t>
              </a:r>
              <a:endParaRPr b="1" dirty="0">
                <a:solidFill>
                  <a:schemeClr val="accent5"/>
                </a:solidFill>
                <a:latin typeface="Raleway"/>
                <a:ea typeface="Raleway"/>
                <a:cs typeface="Raleway"/>
                <a:sym typeface="Raleway"/>
              </a:endParaRPr>
            </a:p>
            <a:p>
              <a:pPr marL="0" lvl="0" indent="0" algn="l" rtl="0">
                <a:spcBef>
                  <a:spcPts val="800"/>
                </a:spcBef>
                <a:spcAft>
                  <a:spcPts val="0"/>
                </a:spcAft>
                <a:buClr>
                  <a:schemeClr val="dk2"/>
                </a:buClr>
                <a:buSzPts val="1100"/>
                <a:buFont typeface="Arial"/>
                <a:buNone/>
              </a:pPr>
              <a:r>
                <a:rPr lang="en" dirty="0">
                  <a:solidFill>
                    <a:srgbClr val="2D3B45"/>
                  </a:solidFill>
                  <a:latin typeface="Raleway"/>
                  <a:ea typeface="Raleway"/>
                  <a:cs typeface="Raleway"/>
                  <a:sym typeface="Raleway"/>
                </a:rPr>
                <a:t>The name “Burn”  chart is used because it shows how the money for the project is being used and in other words “burned up”</a:t>
              </a:r>
              <a:endParaRPr dirty="0">
                <a:solidFill>
                  <a:srgbClr val="2D3B45"/>
                </a:solidFill>
                <a:latin typeface="Raleway"/>
                <a:ea typeface="Raleway"/>
                <a:cs typeface="Raleway"/>
                <a:sym typeface="Raleway"/>
              </a:endParaRPr>
            </a:p>
            <a:p>
              <a:pPr marL="0" lvl="0" indent="0" algn="l" rtl="0">
                <a:spcBef>
                  <a:spcPts val="800"/>
                </a:spcBef>
                <a:spcAft>
                  <a:spcPts val="0"/>
                </a:spcAft>
                <a:buClr>
                  <a:schemeClr val="dk2"/>
                </a:buClr>
                <a:buSzPts val="1100"/>
                <a:buFont typeface="Arial"/>
                <a:buNone/>
              </a:pPr>
              <a:endParaRPr b="1" dirty="0">
                <a:solidFill>
                  <a:schemeClr val="accent5"/>
                </a:solidFill>
                <a:latin typeface="Raleway"/>
                <a:ea typeface="Raleway"/>
                <a:cs typeface="Raleway"/>
                <a:sym typeface="Raleway"/>
              </a:endParaRPr>
            </a:p>
            <a:p>
              <a:pPr marL="0" lvl="0" indent="0" algn="l" rtl="0">
                <a:spcBef>
                  <a:spcPts val="800"/>
                </a:spcBef>
                <a:spcAft>
                  <a:spcPts val="800"/>
                </a:spcAft>
                <a:buNone/>
              </a:pPr>
              <a:endParaRPr sz="1200" dirty="0">
                <a:solidFill>
                  <a:schemeClr val="dk2"/>
                </a:solidFill>
                <a:latin typeface="Raleway"/>
                <a:ea typeface="Raleway"/>
                <a:cs typeface="Raleway"/>
                <a:sym typeface="Raleway"/>
              </a:endParaRPr>
            </a:p>
          </p:txBody>
        </p:sp>
      </p:grpSp>
      <p:pic>
        <p:nvPicPr>
          <p:cNvPr id="2" name="Audio Recording Aug 7, 2021 at 10:28:17 AM" descr="Audio Recording Aug 7, 2021 at 10:28:17 AM">
            <a:hlinkClick r:id="" action="ppaction://media"/>
            <a:extLst>
              <a:ext uri="{FF2B5EF4-FFF2-40B4-BE49-F238E27FC236}">
                <a16:creationId xmlns:a16="http://schemas.microsoft.com/office/drawing/2014/main" id="{F4F481F9-7358-6F44-9AE0-DC9900413D4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165600" y="216535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47864">
        <p:fade thruBlk="1"/>
      </p:transition>
    </mc:Choice>
    <mc:Fallback>
      <p:transition spd="slow" advTm="47864">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9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anim calcmode="lin" valueType="num">
                                      <p:cBhvr additive="base">
                                        <p:cTn id="11" dur="1000"/>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47864"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72"/>
        <p:cNvGrpSpPr/>
        <p:nvPr/>
      </p:nvGrpSpPr>
      <p:grpSpPr>
        <a:xfrm>
          <a:off x="0" y="0"/>
          <a:ext cx="0" cy="0"/>
          <a:chOff x="0" y="0"/>
          <a:chExt cx="0" cy="0"/>
        </a:xfrm>
      </p:grpSpPr>
      <p:pic>
        <p:nvPicPr>
          <p:cNvPr id="173" name="Google Shape;173;p25"/>
          <p:cNvPicPr preferRelativeResize="0"/>
          <p:nvPr/>
        </p:nvPicPr>
        <p:blipFill>
          <a:blip r:embed="rId6">
            <a:alphaModFix/>
          </a:blip>
          <a:stretch>
            <a:fillRect/>
          </a:stretch>
        </p:blipFill>
        <p:spPr>
          <a:xfrm>
            <a:off x="2026700" y="162750"/>
            <a:ext cx="4959250" cy="4818024"/>
          </a:xfrm>
          <a:prstGeom prst="rect">
            <a:avLst/>
          </a:prstGeom>
          <a:noFill/>
          <a:ln>
            <a:noFill/>
          </a:ln>
        </p:spPr>
      </p:pic>
      <p:pic>
        <p:nvPicPr>
          <p:cNvPr id="174" name="Google Shape;174;p25" descr="Piece of duct tape sticking a note to the slide"/>
          <p:cNvPicPr preferRelativeResize="0"/>
          <p:nvPr/>
        </p:nvPicPr>
        <p:blipFill rotWithShape="1">
          <a:blip r:embed="rId7">
            <a:alphaModFix/>
          </a:blip>
          <a:srcRect l="9244" t="5926" r="2118" b="10011"/>
          <a:stretch/>
        </p:blipFill>
        <p:spPr>
          <a:xfrm rot="154828">
            <a:off x="3576989" y="219707"/>
            <a:ext cx="1858672" cy="608017"/>
          </a:xfrm>
          <a:prstGeom prst="rect">
            <a:avLst/>
          </a:prstGeom>
          <a:noFill/>
          <a:ln>
            <a:noFill/>
          </a:ln>
        </p:spPr>
      </p:pic>
      <p:sp>
        <p:nvSpPr>
          <p:cNvPr id="175" name="Google Shape;175;p25"/>
          <p:cNvSpPr txBox="1"/>
          <p:nvPr/>
        </p:nvSpPr>
        <p:spPr>
          <a:xfrm>
            <a:off x="2518000" y="837065"/>
            <a:ext cx="3432900" cy="631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dirty="0">
                <a:solidFill>
                  <a:srgbClr val="134F5C"/>
                </a:solidFill>
                <a:latin typeface="Comfortaa"/>
                <a:ea typeface="Comfortaa"/>
                <a:cs typeface="Comfortaa"/>
                <a:sym typeface="Comfortaa"/>
              </a:rPr>
              <a:t>TQ Tools</a:t>
            </a:r>
            <a:endParaRPr sz="3600" b="1" dirty="0">
              <a:solidFill>
                <a:srgbClr val="134F5C"/>
              </a:solidFill>
              <a:latin typeface="Comfortaa"/>
              <a:ea typeface="Comfortaa"/>
              <a:cs typeface="Comfortaa"/>
              <a:sym typeface="Comfortaa"/>
            </a:endParaRPr>
          </a:p>
        </p:txBody>
      </p:sp>
      <p:sp>
        <p:nvSpPr>
          <p:cNvPr id="176" name="Google Shape;176;p25"/>
          <p:cNvSpPr txBox="1">
            <a:spLocks noGrp="1"/>
          </p:cNvSpPr>
          <p:nvPr>
            <p:ph type="body" idx="4294967295"/>
          </p:nvPr>
        </p:nvSpPr>
        <p:spPr>
          <a:xfrm>
            <a:off x="2518000" y="1499425"/>
            <a:ext cx="3945900" cy="31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dirty="0"/>
              <a:t> </a:t>
            </a:r>
            <a:r>
              <a:rPr lang="en" b="1" dirty="0"/>
              <a:t>Control Charts</a:t>
            </a:r>
            <a:endParaRPr b="1" dirty="0"/>
          </a:p>
          <a:p>
            <a:pPr marL="457200" lvl="0" indent="-317500" algn="l" rtl="0">
              <a:spcBef>
                <a:spcPts val="1000"/>
              </a:spcBef>
              <a:spcAft>
                <a:spcPts val="0"/>
              </a:spcAft>
              <a:buClr>
                <a:srgbClr val="2D3B45"/>
              </a:buClr>
              <a:buSzPts val="1400"/>
              <a:buChar char="❏"/>
            </a:pPr>
            <a:r>
              <a:rPr lang="en" sz="1400" dirty="0">
                <a:solidFill>
                  <a:srgbClr val="2D3B45"/>
                </a:solidFill>
              </a:rPr>
              <a:t>Control Charts are focused in statistical calculations</a:t>
            </a:r>
            <a:endParaRPr sz="1400" dirty="0">
              <a:solidFill>
                <a:srgbClr val="2D3B45"/>
              </a:solidFill>
            </a:endParaRPr>
          </a:p>
          <a:p>
            <a:pPr marL="457200" lvl="0" indent="-317500" algn="l" rtl="0">
              <a:spcBef>
                <a:spcPts val="0"/>
              </a:spcBef>
              <a:spcAft>
                <a:spcPts val="0"/>
              </a:spcAft>
              <a:buClr>
                <a:srgbClr val="2D3B45"/>
              </a:buClr>
              <a:buSzPts val="1400"/>
              <a:buChar char="❏"/>
            </a:pPr>
            <a:r>
              <a:rPr lang="en" sz="1400" dirty="0">
                <a:solidFill>
                  <a:srgbClr val="2D3B45"/>
                </a:solidFill>
              </a:rPr>
              <a:t>Upper and lower limits are the most likely method to be used by project managers when taking preventive measures</a:t>
            </a:r>
            <a:endParaRPr sz="1400" dirty="0">
              <a:solidFill>
                <a:srgbClr val="2D3B45"/>
              </a:solidFill>
            </a:endParaRPr>
          </a:p>
          <a:p>
            <a:pPr marL="457200" lvl="0" indent="-317500" algn="l" rtl="0">
              <a:spcBef>
                <a:spcPts val="0"/>
              </a:spcBef>
              <a:spcAft>
                <a:spcPts val="0"/>
              </a:spcAft>
              <a:buClr>
                <a:srgbClr val="2D3B45"/>
              </a:buClr>
              <a:buSzPts val="1400"/>
              <a:buChar char="❏"/>
            </a:pPr>
            <a:r>
              <a:rPr lang="en" sz="1400" dirty="0">
                <a:solidFill>
                  <a:srgbClr val="2D3B45"/>
                </a:solidFill>
              </a:rPr>
              <a:t>Control charts are great for tracking repetitive activities</a:t>
            </a:r>
            <a:endParaRPr sz="1400" dirty="0">
              <a:solidFill>
                <a:srgbClr val="2D3B45"/>
              </a:solidFill>
            </a:endParaRPr>
          </a:p>
          <a:p>
            <a:pPr marL="457200" lvl="0" indent="-317500" algn="l" rtl="0">
              <a:spcBef>
                <a:spcPts val="0"/>
              </a:spcBef>
              <a:spcAft>
                <a:spcPts val="0"/>
              </a:spcAft>
              <a:buClr>
                <a:srgbClr val="2D3B45"/>
              </a:buClr>
              <a:buSzPts val="1400"/>
              <a:buChar char="❏"/>
            </a:pPr>
            <a:r>
              <a:rPr lang="en" sz="1400" dirty="0">
                <a:solidFill>
                  <a:srgbClr val="2D3B45"/>
                </a:solidFill>
              </a:rPr>
              <a:t>Commonly used in manufacturing</a:t>
            </a:r>
            <a:endParaRPr sz="1400" dirty="0">
              <a:solidFill>
                <a:srgbClr val="2D3B45"/>
              </a:solidFill>
            </a:endParaRPr>
          </a:p>
        </p:txBody>
      </p:sp>
      <p:pic>
        <p:nvPicPr>
          <p:cNvPr id="177" name="Google Shape;177;p25"/>
          <p:cNvPicPr preferRelativeResize="0"/>
          <p:nvPr/>
        </p:nvPicPr>
        <p:blipFill>
          <a:blip r:embed="rId8">
            <a:alphaModFix/>
          </a:blip>
          <a:stretch>
            <a:fillRect/>
          </a:stretch>
        </p:blipFill>
        <p:spPr>
          <a:xfrm>
            <a:off x="0" y="4004475"/>
            <a:ext cx="1393475" cy="1393475"/>
          </a:xfrm>
          <a:prstGeom prst="rect">
            <a:avLst/>
          </a:prstGeom>
          <a:noFill/>
          <a:ln>
            <a:noFill/>
          </a:ln>
        </p:spPr>
      </p:pic>
      <p:pic>
        <p:nvPicPr>
          <p:cNvPr id="2" name="Audio Recording Aug 7, 2021 at 10:44:49 AM" descr="Audio Recording Aug 7, 2021 at 10:44:49 AM">
            <a:hlinkClick r:id="" action="ppaction://media"/>
            <a:extLst>
              <a:ext uri="{FF2B5EF4-FFF2-40B4-BE49-F238E27FC236}">
                <a16:creationId xmlns:a16="http://schemas.microsoft.com/office/drawing/2014/main" id="{D865DF25-CB0C-984E-9045-7D40E3C506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47514">
        <p:fade thruBlk="1"/>
      </p:transition>
    </mc:Choice>
    <mc:Fallback>
      <p:transition spd="slow" advTm="47514">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47455"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81"/>
        <p:cNvGrpSpPr/>
        <p:nvPr/>
      </p:nvGrpSpPr>
      <p:grpSpPr>
        <a:xfrm>
          <a:off x="0" y="0"/>
          <a:ext cx="0" cy="0"/>
          <a:chOff x="0" y="0"/>
          <a:chExt cx="0" cy="0"/>
        </a:xfrm>
      </p:grpSpPr>
      <p:pic>
        <p:nvPicPr>
          <p:cNvPr id="182" name="Google Shape;182;p26"/>
          <p:cNvPicPr preferRelativeResize="0"/>
          <p:nvPr/>
        </p:nvPicPr>
        <p:blipFill>
          <a:blip r:embed="rId6">
            <a:alphaModFix/>
          </a:blip>
          <a:stretch>
            <a:fillRect/>
          </a:stretch>
        </p:blipFill>
        <p:spPr>
          <a:xfrm>
            <a:off x="2444700" y="162737"/>
            <a:ext cx="4254600" cy="4818038"/>
          </a:xfrm>
          <a:prstGeom prst="rect">
            <a:avLst/>
          </a:prstGeom>
          <a:noFill/>
          <a:ln>
            <a:noFill/>
          </a:ln>
        </p:spPr>
      </p:pic>
      <p:pic>
        <p:nvPicPr>
          <p:cNvPr id="183" name="Google Shape;183;p26" descr="Piece of duct tape sticking a note to the slide"/>
          <p:cNvPicPr preferRelativeResize="0"/>
          <p:nvPr/>
        </p:nvPicPr>
        <p:blipFill rotWithShape="1">
          <a:blip r:embed="rId7">
            <a:alphaModFix/>
          </a:blip>
          <a:srcRect l="9244" t="5926" r="2118" b="10011"/>
          <a:stretch/>
        </p:blipFill>
        <p:spPr>
          <a:xfrm rot="154829">
            <a:off x="3786216" y="99742"/>
            <a:ext cx="1530614" cy="477928"/>
          </a:xfrm>
          <a:prstGeom prst="rect">
            <a:avLst/>
          </a:prstGeom>
          <a:noFill/>
          <a:ln>
            <a:noFill/>
          </a:ln>
        </p:spPr>
      </p:pic>
      <p:sp>
        <p:nvSpPr>
          <p:cNvPr id="184" name="Google Shape;184;p26"/>
          <p:cNvSpPr txBox="1"/>
          <p:nvPr/>
        </p:nvSpPr>
        <p:spPr>
          <a:xfrm>
            <a:off x="2855550" y="772160"/>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dirty="0">
                <a:solidFill>
                  <a:srgbClr val="134F5C"/>
                </a:solidFill>
                <a:latin typeface="Comfortaa"/>
                <a:ea typeface="Comfortaa"/>
                <a:cs typeface="Comfortaa"/>
                <a:sym typeface="Comfortaa"/>
              </a:rPr>
              <a:t>What We Hope You Learned</a:t>
            </a:r>
            <a:endParaRPr sz="3000" b="1" dirty="0">
              <a:solidFill>
                <a:srgbClr val="134F5C"/>
              </a:solidFill>
              <a:latin typeface="Comfortaa"/>
              <a:ea typeface="Comfortaa"/>
              <a:cs typeface="Comfortaa"/>
              <a:sym typeface="Comfortaa"/>
            </a:endParaRPr>
          </a:p>
        </p:txBody>
      </p:sp>
      <p:sp>
        <p:nvSpPr>
          <p:cNvPr id="185" name="Google Shape;185;p26"/>
          <p:cNvSpPr txBox="1">
            <a:spLocks noGrp="1"/>
          </p:cNvSpPr>
          <p:nvPr>
            <p:ph type="body" idx="4294967295"/>
          </p:nvPr>
        </p:nvSpPr>
        <p:spPr>
          <a:xfrm>
            <a:off x="2687473" y="1534633"/>
            <a:ext cx="3728100" cy="3446100"/>
          </a:xfrm>
          <a:prstGeom prst="rect">
            <a:avLst/>
          </a:prstGeom>
        </p:spPr>
        <p:txBody>
          <a:bodyPr spcFirstLastPara="1" wrap="square" lIns="91425" tIns="91425" rIns="91425" bIns="91425" anchor="t" anchorCtr="0">
            <a:noAutofit/>
          </a:bodyPr>
          <a:lstStyle/>
          <a:p>
            <a:pPr marL="457200" lvl="0" indent="-307975" algn="l" rtl="0">
              <a:spcBef>
                <a:spcPts val="0"/>
              </a:spcBef>
              <a:spcAft>
                <a:spcPts val="0"/>
              </a:spcAft>
              <a:buClr>
                <a:srgbClr val="2D3B45"/>
              </a:buClr>
              <a:buSzPts val="1250"/>
              <a:buChar char="●"/>
            </a:pPr>
            <a:r>
              <a:rPr lang="en" sz="1200" b="1" dirty="0">
                <a:solidFill>
                  <a:srgbClr val="2D3B45"/>
                </a:solidFill>
              </a:rPr>
              <a:t>Quality </a:t>
            </a:r>
            <a:r>
              <a:rPr lang="en" sz="1200" dirty="0">
                <a:solidFill>
                  <a:srgbClr val="2D3B45"/>
                </a:solidFill>
              </a:rPr>
              <a:t>is a key aspect of the project management process.</a:t>
            </a:r>
            <a:endParaRPr sz="1200" dirty="0">
              <a:solidFill>
                <a:srgbClr val="2D3B45"/>
              </a:solidFill>
            </a:endParaRPr>
          </a:p>
          <a:p>
            <a:pPr marL="457200" lvl="0" indent="-307975" algn="l" rtl="0">
              <a:spcBef>
                <a:spcPts val="0"/>
              </a:spcBef>
              <a:spcAft>
                <a:spcPts val="0"/>
              </a:spcAft>
              <a:buClr>
                <a:srgbClr val="2D3B45"/>
              </a:buClr>
              <a:buSzPts val="1250"/>
              <a:buChar char="●"/>
            </a:pPr>
            <a:r>
              <a:rPr lang="en" sz="1200" dirty="0">
                <a:solidFill>
                  <a:srgbClr val="2D3B45"/>
                </a:solidFill>
              </a:rPr>
              <a:t>It’s important to implement processes to </a:t>
            </a:r>
            <a:r>
              <a:rPr lang="en" sz="1200" b="1" dirty="0">
                <a:solidFill>
                  <a:srgbClr val="2D3B45"/>
                </a:solidFill>
              </a:rPr>
              <a:t>Continuously Improve </a:t>
            </a:r>
            <a:r>
              <a:rPr lang="en" sz="1200" dirty="0">
                <a:solidFill>
                  <a:srgbClr val="2D3B45"/>
                </a:solidFill>
              </a:rPr>
              <a:t>processes and quality throughout any program. </a:t>
            </a:r>
            <a:endParaRPr sz="1200" dirty="0">
              <a:solidFill>
                <a:srgbClr val="2D3B45"/>
              </a:solidFill>
            </a:endParaRPr>
          </a:p>
          <a:p>
            <a:pPr marL="457200" lvl="0" indent="-307975" algn="l" rtl="0">
              <a:spcBef>
                <a:spcPts val="0"/>
              </a:spcBef>
              <a:spcAft>
                <a:spcPts val="0"/>
              </a:spcAft>
              <a:buClr>
                <a:srgbClr val="2D3B45"/>
              </a:buClr>
              <a:buSzPts val="1250"/>
              <a:buChar char="●"/>
            </a:pPr>
            <a:r>
              <a:rPr lang="en" sz="1200" b="1" dirty="0">
                <a:solidFill>
                  <a:srgbClr val="2D3B45"/>
                </a:solidFill>
              </a:rPr>
              <a:t>Efficiency </a:t>
            </a:r>
            <a:r>
              <a:rPr lang="en" sz="1200" dirty="0">
                <a:solidFill>
                  <a:srgbClr val="2D3B45"/>
                </a:solidFill>
              </a:rPr>
              <a:t>is key to avoiding common pitfalls such as cost overruns or wasted time.</a:t>
            </a:r>
            <a:endParaRPr sz="1200" dirty="0">
              <a:solidFill>
                <a:srgbClr val="2D3B45"/>
              </a:solidFill>
            </a:endParaRPr>
          </a:p>
          <a:p>
            <a:pPr marL="457200" lvl="0" indent="-307975" algn="l" rtl="0">
              <a:spcBef>
                <a:spcPts val="0"/>
              </a:spcBef>
              <a:spcAft>
                <a:spcPts val="0"/>
              </a:spcAft>
              <a:buClr>
                <a:srgbClr val="2D3B45"/>
              </a:buClr>
              <a:buSzPts val="1250"/>
              <a:buChar char="●"/>
            </a:pPr>
            <a:r>
              <a:rPr lang="en" sz="1200" b="1" dirty="0">
                <a:solidFill>
                  <a:srgbClr val="2D3B45"/>
                </a:solidFill>
              </a:rPr>
              <a:t>Say it with a tool! </a:t>
            </a:r>
            <a:r>
              <a:rPr lang="en" sz="1200" dirty="0">
                <a:solidFill>
                  <a:srgbClr val="2D3B45"/>
                </a:solidFill>
              </a:rPr>
              <a:t>Different types of graphs communicate information differently as well- Choose the best one for your scenario.</a:t>
            </a:r>
            <a:endParaRPr sz="1200" dirty="0">
              <a:solidFill>
                <a:srgbClr val="2D3B45"/>
              </a:solidFill>
            </a:endParaRPr>
          </a:p>
          <a:p>
            <a:pPr marL="457200" lvl="0" indent="-307975" algn="l" rtl="0">
              <a:spcBef>
                <a:spcPts val="0"/>
              </a:spcBef>
              <a:spcAft>
                <a:spcPts val="0"/>
              </a:spcAft>
              <a:buClr>
                <a:srgbClr val="2D3B45"/>
              </a:buClr>
              <a:buSzPts val="1250"/>
              <a:buChar char="●"/>
            </a:pPr>
            <a:r>
              <a:rPr lang="en" sz="1200" b="1" dirty="0">
                <a:solidFill>
                  <a:srgbClr val="2D3B45"/>
                </a:solidFill>
              </a:rPr>
              <a:t>Be fluid, not crystallized - </a:t>
            </a:r>
            <a:r>
              <a:rPr lang="en" sz="1200" dirty="0">
                <a:solidFill>
                  <a:srgbClr val="2D3B45"/>
                </a:solidFill>
              </a:rPr>
              <a:t>Projects live and breathe, they need to be handled with flexibility.</a:t>
            </a:r>
            <a:endParaRPr sz="1200" dirty="0">
              <a:solidFill>
                <a:srgbClr val="2D3B45"/>
              </a:solidFill>
            </a:endParaRPr>
          </a:p>
        </p:txBody>
      </p:sp>
      <p:pic>
        <p:nvPicPr>
          <p:cNvPr id="186" name="Google Shape;186;p26"/>
          <p:cNvPicPr preferRelativeResize="0"/>
          <p:nvPr/>
        </p:nvPicPr>
        <p:blipFill>
          <a:blip r:embed="rId8">
            <a:alphaModFix/>
          </a:blip>
          <a:stretch>
            <a:fillRect/>
          </a:stretch>
        </p:blipFill>
        <p:spPr>
          <a:xfrm>
            <a:off x="0" y="4004475"/>
            <a:ext cx="1393475" cy="1393475"/>
          </a:xfrm>
          <a:prstGeom prst="rect">
            <a:avLst/>
          </a:prstGeom>
          <a:noFill/>
          <a:ln>
            <a:noFill/>
          </a:ln>
        </p:spPr>
      </p:pic>
      <p:pic>
        <p:nvPicPr>
          <p:cNvPr id="2" name="Audio Recording Aug 7, 2021 at 10:52:37 AM" descr="Audio Recording Aug 7, 2021 at 10:52:37 AM">
            <a:hlinkClick r:id="" action="ppaction://media"/>
            <a:extLst>
              <a:ext uri="{FF2B5EF4-FFF2-40B4-BE49-F238E27FC236}">
                <a16:creationId xmlns:a16="http://schemas.microsoft.com/office/drawing/2014/main" id="{975903BC-CABB-354F-BC6E-74F42CA69E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34249">
        <p:fade thruBlk="1"/>
      </p:transition>
    </mc:Choice>
    <mc:Fallback>
      <p:transition spd="slow" advTm="34249">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34249"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27"/>
          <p:cNvSpPr txBox="1">
            <a:spLocks noGrp="1"/>
          </p:cNvSpPr>
          <p:nvPr>
            <p:ph type="subTitle" idx="1"/>
          </p:nvPr>
        </p:nvSpPr>
        <p:spPr>
          <a:xfrm>
            <a:off x="211000" y="151250"/>
            <a:ext cx="4045200" cy="1828200"/>
          </a:xfrm>
          <a:prstGeom prst="rect">
            <a:avLst/>
          </a:prstGeom>
        </p:spPr>
        <p:txBody>
          <a:bodyPr spcFirstLastPara="1" wrap="square" lIns="91425" tIns="91425" rIns="91425" bIns="91425" anchor="ctr" anchorCtr="0">
            <a:spAutoFit/>
          </a:bodyPr>
          <a:lstStyle/>
          <a:p>
            <a:pPr marL="0" lvl="0" indent="0" algn="l" rtl="0">
              <a:lnSpc>
                <a:spcPct val="115000"/>
              </a:lnSpc>
              <a:spcBef>
                <a:spcPts val="0"/>
              </a:spcBef>
              <a:spcAft>
                <a:spcPts val="0"/>
              </a:spcAft>
              <a:buNone/>
            </a:pPr>
            <a:r>
              <a:rPr lang="en" sz="3600" b="1" dirty="0">
                <a:solidFill>
                  <a:schemeClr val="accent5"/>
                </a:solidFill>
                <a:latin typeface="Comfortaa"/>
                <a:ea typeface="Comfortaa"/>
                <a:cs typeface="Comfortaa"/>
                <a:sym typeface="Comfortaa"/>
              </a:rPr>
              <a:t>Conclusion</a:t>
            </a:r>
            <a:endParaRPr sz="3600" b="1" dirty="0">
              <a:solidFill>
                <a:schemeClr val="accent5"/>
              </a:solidFill>
              <a:latin typeface="Comfortaa"/>
              <a:ea typeface="Comfortaa"/>
              <a:cs typeface="Comfortaa"/>
              <a:sym typeface="Comfortaa"/>
            </a:endParaRPr>
          </a:p>
          <a:p>
            <a:pPr marL="0" lvl="0" indent="0" algn="l" rtl="0">
              <a:lnSpc>
                <a:spcPct val="115000"/>
              </a:lnSpc>
              <a:spcBef>
                <a:spcPts val="1600"/>
              </a:spcBef>
              <a:spcAft>
                <a:spcPts val="0"/>
              </a:spcAft>
              <a:buNone/>
            </a:pPr>
            <a:endParaRPr sz="1800" dirty="0"/>
          </a:p>
          <a:p>
            <a:pPr marL="0" lvl="0" indent="0" algn="l" rtl="0">
              <a:lnSpc>
                <a:spcPct val="115000"/>
              </a:lnSpc>
              <a:spcBef>
                <a:spcPts val="1600"/>
              </a:spcBef>
              <a:spcAft>
                <a:spcPts val="1000"/>
              </a:spcAft>
              <a:buNone/>
            </a:pPr>
            <a:endParaRPr sz="1800" dirty="0"/>
          </a:p>
        </p:txBody>
      </p:sp>
      <p:pic>
        <p:nvPicPr>
          <p:cNvPr id="192" name="Google Shape;192;p27"/>
          <p:cNvPicPr preferRelativeResize="0"/>
          <p:nvPr/>
        </p:nvPicPr>
        <p:blipFill rotWithShape="1">
          <a:blip r:embed="rId5">
            <a:alphaModFix/>
          </a:blip>
          <a:srcRect l="19843" r="19843"/>
          <a:stretch/>
        </p:blipFill>
        <p:spPr>
          <a:xfrm>
            <a:off x="4488725" y="0"/>
            <a:ext cx="4655270" cy="5143505"/>
          </a:xfrm>
          <a:prstGeom prst="rect">
            <a:avLst/>
          </a:prstGeom>
          <a:noFill/>
          <a:ln>
            <a:noFill/>
          </a:ln>
        </p:spPr>
      </p:pic>
      <p:pic>
        <p:nvPicPr>
          <p:cNvPr id="193" name="Google Shape;193;p27"/>
          <p:cNvPicPr preferRelativeResize="0"/>
          <p:nvPr/>
        </p:nvPicPr>
        <p:blipFill>
          <a:blip r:embed="rId6">
            <a:alphaModFix/>
          </a:blip>
          <a:stretch>
            <a:fillRect/>
          </a:stretch>
        </p:blipFill>
        <p:spPr>
          <a:xfrm>
            <a:off x="46725" y="4076853"/>
            <a:ext cx="1341475" cy="1341475"/>
          </a:xfrm>
          <a:prstGeom prst="rect">
            <a:avLst/>
          </a:prstGeom>
          <a:noFill/>
          <a:ln>
            <a:noFill/>
          </a:ln>
        </p:spPr>
      </p:pic>
      <p:sp>
        <p:nvSpPr>
          <p:cNvPr id="194" name="Google Shape;194;p27"/>
          <p:cNvSpPr txBox="1"/>
          <p:nvPr/>
        </p:nvSpPr>
        <p:spPr>
          <a:xfrm>
            <a:off x="211000" y="1139050"/>
            <a:ext cx="3909300" cy="2339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Lato"/>
                <a:ea typeface="Lato"/>
                <a:cs typeface="Lato"/>
                <a:sym typeface="Lato"/>
              </a:rPr>
              <a:t>Thank you </a:t>
            </a:r>
            <a:r>
              <a:rPr lang="en" dirty="0">
                <a:latin typeface="Lato"/>
                <a:ea typeface="Lato"/>
                <a:cs typeface="Lato"/>
                <a:sym typeface="Lato"/>
              </a:rPr>
              <a:t>for your participation in this training module! </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We hope you have gained </a:t>
            </a:r>
            <a:r>
              <a:rPr lang="en" b="1" dirty="0">
                <a:latin typeface="Lato"/>
                <a:ea typeface="Lato"/>
                <a:cs typeface="Lato"/>
                <a:sym typeface="Lato"/>
              </a:rPr>
              <a:t>confidence </a:t>
            </a:r>
            <a:r>
              <a:rPr lang="en" dirty="0">
                <a:latin typeface="Lato"/>
                <a:ea typeface="Lato"/>
                <a:cs typeface="Lato"/>
                <a:sym typeface="Lato"/>
              </a:rPr>
              <a:t>and </a:t>
            </a:r>
            <a:r>
              <a:rPr lang="en" b="1" dirty="0">
                <a:latin typeface="Lato"/>
                <a:ea typeface="Lato"/>
                <a:cs typeface="Lato"/>
                <a:sym typeface="Lato"/>
              </a:rPr>
              <a:t>knowledge </a:t>
            </a:r>
            <a:r>
              <a:rPr lang="en" dirty="0">
                <a:latin typeface="Lato"/>
                <a:ea typeface="Lato"/>
                <a:cs typeface="Lato"/>
                <a:sym typeface="Lato"/>
              </a:rPr>
              <a:t>in the tools, foundations, and importance of </a:t>
            </a:r>
            <a:r>
              <a:rPr lang="en" b="1" dirty="0">
                <a:latin typeface="Lato"/>
                <a:ea typeface="Lato"/>
                <a:cs typeface="Lato"/>
                <a:sym typeface="Lato"/>
              </a:rPr>
              <a:t>Quality </a:t>
            </a:r>
            <a:r>
              <a:rPr lang="en" dirty="0">
                <a:latin typeface="Lato"/>
                <a:ea typeface="Lato"/>
                <a:cs typeface="Lato"/>
                <a:sym typeface="Lato"/>
              </a:rPr>
              <a:t>we have provided you today.</a:t>
            </a:r>
            <a:endParaRPr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a:p>
            <a:pPr marL="0" lvl="0" indent="0" algn="l" rtl="0">
              <a:spcBef>
                <a:spcPts val="0"/>
              </a:spcBef>
              <a:spcAft>
                <a:spcPts val="0"/>
              </a:spcAft>
              <a:buNone/>
            </a:pPr>
            <a:r>
              <a:rPr lang="en" dirty="0">
                <a:latin typeface="Lato"/>
                <a:ea typeface="Lato"/>
                <a:cs typeface="Lato"/>
                <a:sym typeface="Lato"/>
              </a:rPr>
              <a:t>For other training and seminar opportunities, please contact our Program Manager. </a:t>
            </a:r>
            <a:endParaRPr dirty="0">
              <a:latin typeface="Lato"/>
              <a:ea typeface="Lato"/>
              <a:cs typeface="Lato"/>
              <a:sym typeface="Lato"/>
            </a:endParaRPr>
          </a:p>
        </p:txBody>
      </p:sp>
      <p:pic>
        <p:nvPicPr>
          <p:cNvPr id="2" name="Audio Recording Aug 7, 2021 at 10:53:11 AM" descr="Audio Recording Aug 7, 2021 at 10:53:11 AM">
            <a:hlinkClick r:id="" action="ppaction://media"/>
            <a:extLst>
              <a:ext uri="{FF2B5EF4-FFF2-40B4-BE49-F238E27FC236}">
                <a16:creationId xmlns:a16="http://schemas.microsoft.com/office/drawing/2014/main" id="{58136409-EC3A-D04D-ACAD-A3790C16B3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19233">
        <p:fade thruBlk="1"/>
      </p:transition>
    </mc:Choice>
    <mc:Fallback>
      <p:transition spd="slow" advTm="19233">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 objId="2"/>
        <p14:stopEvt time="19233"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28"/>
          <p:cNvSpPr txBox="1">
            <a:spLocks noGrp="1"/>
          </p:cNvSpPr>
          <p:nvPr>
            <p:ph type="subTitle" idx="1"/>
          </p:nvPr>
        </p:nvSpPr>
        <p:spPr>
          <a:xfrm>
            <a:off x="211000" y="151250"/>
            <a:ext cx="4045200" cy="1828200"/>
          </a:xfrm>
          <a:prstGeom prst="rect">
            <a:avLst/>
          </a:prstGeom>
        </p:spPr>
        <p:txBody>
          <a:bodyPr spcFirstLastPara="1" wrap="square" lIns="91425" tIns="91425" rIns="91425" bIns="91425" anchor="ctr" anchorCtr="0">
            <a:spAutoFit/>
          </a:bodyPr>
          <a:lstStyle/>
          <a:p>
            <a:pPr marL="0" lvl="0" indent="0" algn="l" rtl="0">
              <a:lnSpc>
                <a:spcPct val="115000"/>
              </a:lnSpc>
              <a:spcBef>
                <a:spcPts val="0"/>
              </a:spcBef>
              <a:spcAft>
                <a:spcPts val="0"/>
              </a:spcAft>
              <a:buNone/>
            </a:pPr>
            <a:r>
              <a:rPr lang="en" sz="3600" b="1" dirty="0">
                <a:solidFill>
                  <a:schemeClr val="accent5"/>
                </a:solidFill>
                <a:latin typeface="Comfortaa"/>
                <a:ea typeface="Comfortaa"/>
                <a:cs typeface="Comfortaa"/>
                <a:sym typeface="Comfortaa"/>
              </a:rPr>
              <a:t>Q &amp; A</a:t>
            </a:r>
            <a:endParaRPr sz="3600" b="1" dirty="0">
              <a:solidFill>
                <a:schemeClr val="accent5"/>
              </a:solidFill>
              <a:latin typeface="Comfortaa"/>
              <a:ea typeface="Comfortaa"/>
              <a:cs typeface="Comfortaa"/>
              <a:sym typeface="Comfortaa"/>
            </a:endParaRPr>
          </a:p>
          <a:p>
            <a:pPr marL="0" lvl="0" indent="0" algn="l" rtl="0">
              <a:lnSpc>
                <a:spcPct val="115000"/>
              </a:lnSpc>
              <a:spcBef>
                <a:spcPts val="1600"/>
              </a:spcBef>
              <a:spcAft>
                <a:spcPts val="0"/>
              </a:spcAft>
              <a:buNone/>
            </a:pPr>
            <a:endParaRPr sz="1800" dirty="0"/>
          </a:p>
          <a:p>
            <a:pPr marL="0" lvl="0" indent="0" algn="l" rtl="0">
              <a:lnSpc>
                <a:spcPct val="115000"/>
              </a:lnSpc>
              <a:spcBef>
                <a:spcPts val="1600"/>
              </a:spcBef>
              <a:spcAft>
                <a:spcPts val="1000"/>
              </a:spcAft>
              <a:buNone/>
            </a:pPr>
            <a:endParaRPr sz="1800" dirty="0"/>
          </a:p>
        </p:txBody>
      </p:sp>
      <p:pic>
        <p:nvPicPr>
          <p:cNvPr id="200" name="Google Shape;200;p28"/>
          <p:cNvPicPr preferRelativeResize="0"/>
          <p:nvPr/>
        </p:nvPicPr>
        <p:blipFill rotWithShape="1">
          <a:blip r:embed="rId5">
            <a:alphaModFix/>
          </a:blip>
          <a:srcRect l="19843" r="19843"/>
          <a:stretch/>
        </p:blipFill>
        <p:spPr>
          <a:xfrm>
            <a:off x="4488725" y="0"/>
            <a:ext cx="4655270" cy="5143505"/>
          </a:xfrm>
          <a:prstGeom prst="rect">
            <a:avLst/>
          </a:prstGeom>
          <a:noFill/>
          <a:ln>
            <a:noFill/>
          </a:ln>
        </p:spPr>
      </p:pic>
      <p:pic>
        <p:nvPicPr>
          <p:cNvPr id="201" name="Google Shape;201;p28"/>
          <p:cNvPicPr preferRelativeResize="0"/>
          <p:nvPr/>
        </p:nvPicPr>
        <p:blipFill>
          <a:blip r:embed="rId6">
            <a:alphaModFix/>
          </a:blip>
          <a:stretch>
            <a:fillRect/>
          </a:stretch>
        </p:blipFill>
        <p:spPr>
          <a:xfrm>
            <a:off x="46725" y="4076853"/>
            <a:ext cx="1341475" cy="1341475"/>
          </a:xfrm>
          <a:prstGeom prst="rect">
            <a:avLst/>
          </a:prstGeom>
          <a:noFill/>
          <a:ln>
            <a:noFill/>
          </a:ln>
        </p:spPr>
      </p:pic>
      <p:sp>
        <p:nvSpPr>
          <p:cNvPr id="202" name="Google Shape;202;p28"/>
          <p:cNvSpPr txBox="1"/>
          <p:nvPr/>
        </p:nvSpPr>
        <p:spPr>
          <a:xfrm>
            <a:off x="211000" y="1139050"/>
            <a:ext cx="3909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dirty="0">
                <a:latin typeface="Lato"/>
                <a:ea typeface="Lato"/>
                <a:cs typeface="Lato"/>
                <a:sym typeface="Lato"/>
              </a:rPr>
              <a:t>Feel free to ask questions - </a:t>
            </a:r>
            <a:endParaRPr i="1" dirty="0">
              <a:latin typeface="Lato"/>
              <a:ea typeface="Lato"/>
              <a:cs typeface="Lato"/>
              <a:sym typeface="Lato"/>
            </a:endParaRPr>
          </a:p>
          <a:p>
            <a:pPr marL="0" lvl="0" indent="0" algn="l" rtl="0">
              <a:spcBef>
                <a:spcPts val="0"/>
              </a:spcBef>
              <a:spcAft>
                <a:spcPts val="0"/>
              </a:spcAft>
              <a:buNone/>
            </a:pPr>
            <a:endParaRPr i="1" dirty="0">
              <a:latin typeface="Lato"/>
              <a:ea typeface="Lato"/>
              <a:cs typeface="Lato"/>
              <a:sym typeface="Lato"/>
            </a:endParaRPr>
          </a:p>
          <a:p>
            <a:pPr marL="0" lvl="0" indent="0" algn="l" rtl="0">
              <a:spcBef>
                <a:spcPts val="0"/>
              </a:spcBef>
              <a:spcAft>
                <a:spcPts val="0"/>
              </a:spcAft>
              <a:buNone/>
            </a:pPr>
            <a:r>
              <a:rPr lang="en" i="1" dirty="0">
                <a:latin typeface="Lato"/>
                <a:ea typeface="Lato"/>
                <a:cs typeface="Lato"/>
                <a:sym typeface="Lato"/>
              </a:rPr>
              <a:t>Project quality management is best served over dialogue and clarification.</a:t>
            </a:r>
            <a:endParaRPr i="1" dirty="0">
              <a:latin typeface="Lato"/>
              <a:ea typeface="Lato"/>
              <a:cs typeface="Lato"/>
              <a:sym typeface="Lato"/>
            </a:endParaRPr>
          </a:p>
        </p:txBody>
      </p:sp>
      <p:pic>
        <p:nvPicPr>
          <p:cNvPr id="2" name="11 How Far I'll Go (Instrumental).mp3" descr="11 How Far I'll Go (Instrumental).mp3">
            <a:hlinkClick r:id="" action="ppaction://media"/>
            <a:extLst>
              <a:ext uri="{FF2B5EF4-FFF2-40B4-BE49-F238E27FC236}">
                <a16:creationId xmlns:a16="http://schemas.microsoft.com/office/drawing/2014/main" id="{9111AA14-A362-4C4A-85C9-73CE59EA2077}"/>
              </a:ext>
            </a:extLst>
          </p:cNvPr>
          <p:cNvPicPr>
            <a:picLocks noChangeAspect="1"/>
          </p:cNvPicPr>
          <p:nvPr>
            <a:audioFile r:link="rId1"/>
            <p:extLst>
              <p:ext uri="{DAA4B4D4-6D71-4841-9C94-3DE7FCFB9230}">
                <p14:media xmlns:p14="http://schemas.microsoft.com/office/powerpoint/2010/main" r:embed="rId2">
                  <p14:trim st="93607.99280000001" end="24277.1204"/>
                  <p14:fade in="750" out="2000"/>
                </p14:media>
              </p:ext>
            </p:extLst>
          </p:nvPr>
        </p:nvPicPr>
        <p:blipFill>
          <a:blip r:embed="rId7"/>
          <a:stretch>
            <a:fillRect/>
          </a:stretch>
        </p:blipFill>
        <p:spPr>
          <a:xfrm>
            <a:off x="917073" y="3264567"/>
            <a:ext cx="387351" cy="387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9947">
        <p:fade thruBlk="1"/>
      </p:transition>
    </mc:Choice>
    <mc:Fallback>
      <p:transition spd="slow" advTm="9947">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265300" y="364850"/>
            <a:ext cx="6244200" cy="37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omfortaa"/>
                <a:ea typeface="Comfortaa"/>
                <a:cs typeface="Comfortaa"/>
                <a:sym typeface="Comfortaa"/>
              </a:rPr>
              <a:t>References</a:t>
            </a:r>
            <a:endParaRPr dirty="0">
              <a:latin typeface="Comfortaa"/>
              <a:ea typeface="Comfortaa"/>
              <a:cs typeface="Comfortaa"/>
              <a:sym typeface="Comfortaa"/>
            </a:endParaRPr>
          </a:p>
          <a:p>
            <a:pPr marL="0" lvl="0" indent="0" algn="l" rtl="0">
              <a:spcBef>
                <a:spcPts val="0"/>
              </a:spcBef>
              <a:spcAft>
                <a:spcPts val="0"/>
              </a:spcAft>
              <a:buNone/>
            </a:pPr>
            <a:endParaRPr sz="1400" dirty="0">
              <a:latin typeface="Lato"/>
              <a:ea typeface="Lato"/>
              <a:cs typeface="Lato"/>
              <a:sym typeface="Lato"/>
            </a:endParaRPr>
          </a:p>
          <a:p>
            <a:pPr marL="0" lvl="0" indent="0" algn="l" rtl="0">
              <a:lnSpc>
                <a:spcPct val="115000"/>
              </a:lnSpc>
              <a:spcBef>
                <a:spcPts val="1200"/>
              </a:spcBef>
              <a:spcAft>
                <a:spcPts val="0"/>
              </a:spcAft>
              <a:buClr>
                <a:schemeClr val="dk2"/>
              </a:buClr>
              <a:buSzPts val="1100"/>
              <a:buFont typeface="Arial"/>
              <a:buNone/>
            </a:pPr>
            <a:r>
              <a:rPr lang="en" sz="1300" b="0" i="1" dirty="0">
                <a:latin typeface="Lato"/>
                <a:ea typeface="Lato"/>
                <a:cs typeface="Lato"/>
                <a:sym typeface="Lato"/>
              </a:rPr>
              <a:t>PMBOK guide | project Management Institute</a:t>
            </a:r>
            <a:r>
              <a:rPr lang="en" sz="1300" b="0" dirty="0">
                <a:latin typeface="Lato"/>
                <a:ea typeface="Lato"/>
                <a:cs typeface="Lato"/>
                <a:sym typeface="Lato"/>
              </a:rPr>
              <a:t>. (2017). </a:t>
            </a:r>
            <a:endParaRPr sz="1300" b="0" dirty="0">
              <a:latin typeface="Lato"/>
              <a:ea typeface="Lato"/>
              <a:cs typeface="Lato"/>
              <a:sym typeface="Lato"/>
            </a:endParaRPr>
          </a:p>
          <a:p>
            <a:pPr marL="0" lvl="0" indent="457200" algn="l" rtl="0">
              <a:lnSpc>
                <a:spcPct val="115000"/>
              </a:lnSpc>
              <a:spcBef>
                <a:spcPts val="1200"/>
              </a:spcBef>
              <a:spcAft>
                <a:spcPts val="0"/>
              </a:spcAft>
              <a:buClr>
                <a:schemeClr val="dk2"/>
              </a:buClr>
              <a:buSzPts val="1100"/>
              <a:buFont typeface="Arial"/>
              <a:buNone/>
            </a:pPr>
            <a:r>
              <a:rPr lang="en" sz="1300" b="0" dirty="0">
                <a:latin typeface="Lato"/>
                <a:ea typeface="Lato"/>
                <a:cs typeface="Lato"/>
                <a:sym typeface="Lato"/>
              </a:rPr>
              <a:t>https://www.pmi.org/pmbok-guide-standards/foundational/pmbok. </a:t>
            </a:r>
            <a:endParaRPr sz="1300" b="0" dirty="0">
              <a:latin typeface="Lato"/>
              <a:ea typeface="Lato"/>
              <a:cs typeface="Lato"/>
              <a:sym typeface="Lato"/>
            </a:endParaRPr>
          </a:p>
          <a:p>
            <a:pPr marL="0" lvl="0" indent="0" algn="l" rtl="0">
              <a:lnSpc>
                <a:spcPct val="115000"/>
              </a:lnSpc>
              <a:spcBef>
                <a:spcPts val="1200"/>
              </a:spcBef>
              <a:spcAft>
                <a:spcPts val="0"/>
              </a:spcAft>
              <a:buNone/>
            </a:pPr>
            <a:r>
              <a:rPr lang="en" sz="1300" b="0" dirty="0">
                <a:latin typeface="Lato"/>
                <a:ea typeface="Lato"/>
                <a:cs typeface="Lato"/>
                <a:sym typeface="Lato"/>
              </a:rPr>
              <a:t>Rose, K. H. (2014). Project quality management: Why, What and How. J. Ross </a:t>
            </a:r>
            <a:endParaRPr sz="1300" b="0" dirty="0">
              <a:latin typeface="Lato"/>
              <a:ea typeface="Lato"/>
              <a:cs typeface="Lato"/>
              <a:sym typeface="Lato"/>
            </a:endParaRPr>
          </a:p>
          <a:p>
            <a:pPr marL="0" lvl="0" indent="457200" algn="l" rtl="0">
              <a:lnSpc>
                <a:spcPct val="115000"/>
              </a:lnSpc>
              <a:spcBef>
                <a:spcPts val="0"/>
              </a:spcBef>
              <a:spcAft>
                <a:spcPts val="0"/>
              </a:spcAft>
              <a:buNone/>
            </a:pPr>
            <a:r>
              <a:rPr lang="en" sz="1300" b="0" dirty="0">
                <a:latin typeface="Lato"/>
                <a:ea typeface="Lato"/>
                <a:cs typeface="Lato"/>
                <a:sym typeface="Lato"/>
              </a:rPr>
              <a:t>Publishing. </a:t>
            </a:r>
            <a:endParaRPr sz="1300" b="0" dirty="0">
              <a:latin typeface="Lato"/>
              <a:ea typeface="Lato"/>
              <a:cs typeface="Lato"/>
              <a:sym typeface="Lato"/>
            </a:endParaRPr>
          </a:p>
          <a:p>
            <a:pPr marL="0" lvl="0" indent="457200" algn="l" rtl="0">
              <a:lnSpc>
                <a:spcPct val="115000"/>
              </a:lnSpc>
              <a:spcBef>
                <a:spcPts val="0"/>
              </a:spcBef>
              <a:spcAft>
                <a:spcPts val="0"/>
              </a:spcAft>
              <a:buNone/>
            </a:pPr>
            <a:endParaRPr sz="1300" b="0" dirty="0">
              <a:latin typeface="Lato"/>
              <a:ea typeface="Lato"/>
              <a:cs typeface="Lato"/>
              <a:sym typeface="Lato"/>
            </a:endParaRPr>
          </a:p>
          <a:p>
            <a:pPr marL="0" lvl="0" indent="457200" algn="l" rtl="0">
              <a:lnSpc>
                <a:spcPct val="115000"/>
              </a:lnSpc>
              <a:spcBef>
                <a:spcPts val="1200"/>
              </a:spcBef>
              <a:spcAft>
                <a:spcPts val="0"/>
              </a:spcAft>
              <a:buNone/>
            </a:pPr>
            <a:endParaRPr sz="1300" b="0" dirty="0">
              <a:latin typeface="Lato"/>
              <a:ea typeface="Lato"/>
              <a:cs typeface="Lato"/>
              <a:sym typeface="Lato"/>
            </a:endParaRPr>
          </a:p>
          <a:p>
            <a:pPr marL="0" lvl="0" indent="0" algn="l" rtl="0">
              <a:lnSpc>
                <a:spcPct val="115000"/>
              </a:lnSpc>
              <a:spcBef>
                <a:spcPts val="1200"/>
              </a:spcBef>
              <a:spcAft>
                <a:spcPts val="0"/>
              </a:spcAft>
              <a:buClr>
                <a:schemeClr val="dk2"/>
              </a:buClr>
              <a:buSzPts val="1100"/>
              <a:buFont typeface="Arial"/>
              <a:buNone/>
            </a:pPr>
            <a:endParaRPr sz="1300" b="0" dirty="0">
              <a:latin typeface="Lato"/>
              <a:ea typeface="Lato"/>
              <a:cs typeface="Lato"/>
              <a:sym typeface="Lato"/>
            </a:endParaRPr>
          </a:p>
          <a:p>
            <a:pPr marL="457200" lvl="0" indent="0" algn="l" rtl="0">
              <a:spcBef>
                <a:spcPts val="0"/>
              </a:spcBef>
              <a:spcAft>
                <a:spcPts val="0"/>
              </a:spcAft>
              <a:buNone/>
            </a:pPr>
            <a:endParaRPr sz="1800" b="0" dirty="0">
              <a:solidFill>
                <a:schemeClr val="accent5"/>
              </a:solidFill>
              <a:latin typeface="Lato"/>
              <a:ea typeface="Lato"/>
              <a:cs typeface="Lato"/>
              <a:sym typeface="Lato"/>
            </a:endParaRPr>
          </a:p>
        </p:txBody>
      </p:sp>
      <p:pic>
        <p:nvPicPr>
          <p:cNvPr id="208" name="Google Shape;208;p29"/>
          <p:cNvPicPr preferRelativeResize="0"/>
          <p:nvPr/>
        </p:nvPicPr>
        <p:blipFill>
          <a:blip r:embed="rId3">
            <a:alphaModFix/>
          </a:blip>
          <a:stretch>
            <a:fillRect/>
          </a:stretch>
        </p:blipFill>
        <p:spPr>
          <a:xfrm>
            <a:off x="0" y="4004475"/>
            <a:ext cx="1393475" cy="13934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400" advTm="5036">
        <p:fade thruBlk="1"/>
      </p:transition>
    </mc:Choice>
    <mc:Fallback>
      <p:transition spd="slow" advTm="5036">
        <p:fade thruBlk="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265300" y="364850"/>
            <a:ext cx="6244200" cy="9153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omfortaa"/>
                <a:ea typeface="Comfortaa"/>
                <a:cs typeface="Comfortaa"/>
                <a:sym typeface="Comfortaa"/>
              </a:rPr>
              <a:t>Credits</a:t>
            </a:r>
            <a:br>
              <a:rPr lang="en-US" dirty="0">
                <a:latin typeface="Comfortaa"/>
                <a:ea typeface="Comfortaa"/>
                <a:cs typeface="Comfortaa"/>
                <a:sym typeface="Comfortaa"/>
              </a:rPr>
            </a:br>
            <a:br>
              <a:rPr lang="en-US" dirty="0">
                <a:latin typeface="Comfortaa"/>
                <a:ea typeface="Comfortaa"/>
                <a:cs typeface="Comfortaa"/>
                <a:sym typeface="Comfortaa"/>
              </a:rPr>
            </a:br>
            <a:br>
              <a:rPr lang="en-US" dirty="0">
                <a:latin typeface="Comfortaa"/>
                <a:ea typeface="Comfortaa"/>
                <a:cs typeface="Comfortaa"/>
                <a:sym typeface="Comfortaa"/>
              </a:rPr>
            </a:br>
            <a:endParaRPr sz="1300" b="0" dirty="0">
              <a:latin typeface="Lato"/>
              <a:ea typeface="Lato"/>
              <a:cs typeface="Lato"/>
              <a:sym typeface="Lato"/>
            </a:endParaRPr>
          </a:p>
          <a:p>
            <a:pPr marL="0" lvl="0" indent="0" algn="l" rtl="0">
              <a:lnSpc>
                <a:spcPct val="115000"/>
              </a:lnSpc>
              <a:spcBef>
                <a:spcPts val="1200"/>
              </a:spcBef>
              <a:spcAft>
                <a:spcPts val="0"/>
              </a:spcAft>
              <a:buClr>
                <a:schemeClr val="dk2"/>
              </a:buClr>
              <a:buSzPts val="1100"/>
              <a:buFont typeface="Arial"/>
              <a:buNone/>
            </a:pPr>
            <a:endParaRPr sz="1300" b="0" dirty="0">
              <a:latin typeface="Lato"/>
              <a:ea typeface="Lato"/>
              <a:cs typeface="Lato"/>
              <a:sym typeface="Lato"/>
            </a:endParaRPr>
          </a:p>
          <a:p>
            <a:pPr marL="457200" lvl="0" indent="0" algn="l" rtl="0">
              <a:spcBef>
                <a:spcPts val="0"/>
              </a:spcBef>
              <a:spcAft>
                <a:spcPts val="0"/>
              </a:spcAft>
              <a:buNone/>
            </a:pPr>
            <a:endParaRPr sz="1800" b="0" dirty="0">
              <a:solidFill>
                <a:schemeClr val="accent5"/>
              </a:solidFill>
              <a:latin typeface="Lato"/>
              <a:ea typeface="Lato"/>
              <a:cs typeface="Lato"/>
              <a:sym typeface="Lato"/>
            </a:endParaRPr>
          </a:p>
        </p:txBody>
      </p:sp>
      <p:pic>
        <p:nvPicPr>
          <p:cNvPr id="208" name="Google Shape;208;p29"/>
          <p:cNvPicPr preferRelativeResize="0"/>
          <p:nvPr/>
        </p:nvPicPr>
        <p:blipFill>
          <a:blip r:embed="rId3">
            <a:alphaModFix/>
          </a:blip>
          <a:stretch>
            <a:fillRect/>
          </a:stretch>
        </p:blipFill>
        <p:spPr>
          <a:xfrm>
            <a:off x="0" y="4004475"/>
            <a:ext cx="1393475" cy="1393475"/>
          </a:xfrm>
          <a:prstGeom prst="rect">
            <a:avLst/>
          </a:prstGeom>
          <a:noFill/>
          <a:ln>
            <a:noFill/>
          </a:ln>
        </p:spPr>
      </p:pic>
      <p:sp>
        <p:nvSpPr>
          <p:cNvPr id="2" name="TextBox 1">
            <a:extLst>
              <a:ext uri="{FF2B5EF4-FFF2-40B4-BE49-F238E27FC236}">
                <a16:creationId xmlns:a16="http://schemas.microsoft.com/office/drawing/2014/main" id="{94995BCE-EB41-4245-9AE5-090C78893DF5}"/>
              </a:ext>
            </a:extLst>
          </p:cNvPr>
          <p:cNvSpPr txBox="1"/>
          <p:nvPr/>
        </p:nvSpPr>
        <p:spPr>
          <a:xfrm>
            <a:off x="265300" y="1565099"/>
            <a:ext cx="8627165" cy="1815882"/>
          </a:xfrm>
          <a:prstGeom prst="rect">
            <a:avLst/>
          </a:prstGeom>
          <a:noFill/>
        </p:spPr>
        <p:txBody>
          <a:bodyPr wrap="square" rtlCol="0">
            <a:spAutoFit/>
          </a:bodyPr>
          <a:lstStyle/>
          <a:p>
            <a:r>
              <a:rPr lang="en-US" sz="1600" b="1" dirty="0">
                <a:solidFill>
                  <a:schemeClr val="bg1"/>
                </a:solidFill>
              </a:rPr>
              <a:t>Special thanks to our project team for the research a development of this training module:</a:t>
            </a:r>
          </a:p>
          <a:p>
            <a:endParaRPr lang="en-US" sz="1600" i="1" dirty="0">
              <a:solidFill>
                <a:schemeClr val="bg1"/>
              </a:solidFill>
            </a:endParaRPr>
          </a:p>
          <a:p>
            <a:r>
              <a:rPr lang="en-US" sz="1600" dirty="0">
                <a:solidFill>
                  <a:schemeClr val="bg1"/>
                </a:solidFill>
              </a:rPr>
              <a:t>Paula </a:t>
            </a:r>
            <a:r>
              <a:rPr lang="en-US" sz="1600" dirty="0" err="1">
                <a:solidFill>
                  <a:schemeClr val="bg1"/>
                </a:solidFill>
              </a:rPr>
              <a:t>Damasceno</a:t>
            </a:r>
            <a:r>
              <a:rPr lang="en-US" sz="1600" dirty="0">
                <a:solidFill>
                  <a:schemeClr val="bg1"/>
                </a:solidFill>
              </a:rPr>
              <a:t> – </a:t>
            </a:r>
            <a:r>
              <a:rPr lang="en-US" sz="1600" i="1" dirty="0">
                <a:solidFill>
                  <a:schemeClr val="bg1"/>
                </a:solidFill>
              </a:rPr>
              <a:t>Content Development, Editing </a:t>
            </a:r>
          </a:p>
          <a:p>
            <a:r>
              <a:rPr lang="en-US" sz="1600" dirty="0">
                <a:solidFill>
                  <a:schemeClr val="bg1"/>
                </a:solidFill>
              </a:rPr>
              <a:t>Rebecca Hull – </a:t>
            </a:r>
            <a:r>
              <a:rPr lang="en-US" sz="1600" i="1" dirty="0">
                <a:solidFill>
                  <a:schemeClr val="bg1"/>
                </a:solidFill>
              </a:rPr>
              <a:t>Content Development, Editing, Audio/Visual Design</a:t>
            </a:r>
          </a:p>
          <a:p>
            <a:r>
              <a:rPr lang="en-US" sz="1600" dirty="0">
                <a:solidFill>
                  <a:schemeClr val="bg1"/>
                </a:solidFill>
              </a:rPr>
              <a:t>Francisca Munoz – </a:t>
            </a:r>
            <a:r>
              <a:rPr lang="en-US" sz="1600" i="1" dirty="0">
                <a:solidFill>
                  <a:schemeClr val="bg1"/>
                </a:solidFill>
              </a:rPr>
              <a:t>Content Development, Editing </a:t>
            </a:r>
          </a:p>
          <a:p>
            <a:r>
              <a:rPr lang="en-US" sz="1600" dirty="0">
                <a:solidFill>
                  <a:schemeClr val="bg1"/>
                </a:solidFill>
              </a:rPr>
              <a:t>Lazarus </a:t>
            </a:r>
            <a:r>
              <a:rPr lang="en-US" sz="1600" dirty="0" err="1">
                <a:solidFill>
                  <a:schemeClr val="bg1"/>
                </a:solidFill>
              </a:rPr>
              <a:t>Romankiw</a:t>
            </a:r>
            <a:r>
              <a:rPr lang="en-US" sz="1600" dirty="0">
                <a:solidFill>
                  <a:schemeClr val="bg1"/>
                </a:solidFill>
              </a:rPr>
              <a:t> (He/Him) – </a:t>
            </a:r>
            <a:r>
              <a:rPr lang="en-US" sz="1600" i="1" dirty="0">
                <a:solidFill>
                  <a:schemeClr val="bg1"/>
                </a:solidFill>
              </a:rPr>
              <a:t>Content Development, Editing </a:t>
            </a:r>
          </a:p>
        </p:txBody>
      </p:sp>
    </p:spTree>
    <p:extLst>
      <p:ext uri="{BB962C8B-B14F-4D97-AF65-F5344CB8AC3E}">
        <p14:creationId xmlns:p14="http://schemas.microsoft.com/office/powerpoint/2010/main" val="1374655109"/>
      </p:ext>
    </p:extLst>
  </p:cSld>
  <p:clrMapOvr>
    <a:masterClrMapping/>
  </p:clrMapOvr>
  <mc:AlternateContent xmlns:mc="http://schemas.openxmlformats.org/markup-compatibility/2006">
    <mc:Choice xmlns:p14="http://schemas.microsoft.com/office/powerpoint/2010/main" Requires="p14">
      <p:transition spd="slow" p14:dur="1400" advTm="6731">
        <p:fade thruBlk="1"/>
      </p:transition>
    </mc:Choice>
    <mc:Fallback>
      <p:transition spd="slow" advTm="6731">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
        <p:cNvGrpSpPr/>
        <p:nvPr/>
      </p:nvGrpSpPr>
      <p:grpSpPr>
        <a:xfrm>
          <a:off x="0" y="0"/>
          <a:ext cx="0" cy="0"/>
          <a:chOff x="0" y="0"/>
          <a:chExt cx="0" cy="0"/>
        </a:xfrm>
      </p:grpSpPr>
      <p:pic>
        <p:nvPicPr>
          <p:cNvPr id="91" name="Google Shape;91;p16"/>
          <p:cNvPicPr preferRelativeResize="0"/>
          <p:nvPr/>
        </p:nvPicPr>
        <p:blipFill>
          <a:blip r:embed="rId4">
            <a:alphaModFix/>
          </a:blip>
          <a:stretch>
            <a:fillRect/>
          </a:stretch>
        </p:blipFill>
        <p:spPr>
          <a:xfrm>
            <a:off x="46725" y="4076853"/>
            <a:ext cx="1341475" cy="1341475"/>
          </a:xfrm>
          <a:prstGeom prst="rect">
            <a:avLst/>
          </a:prstGeom>
          <a:noFill/>
          <a:ln>
            <a:noFill/>
          </a:ln>
        </p:spPr>
      </p:pic>
      <p:sp>
        <p:nvSpPr>
          <p:cNvPr id="92" name="Google Shape;92;p16"/>
          <p:cNvSpPr txBox="1"/>
          <p:nvPr/>
        </p:nvSpPr>
        <p:spPr>
          <a:xfrm>
            <a:off x="1137300" y="1863750"/>
            <a:ext cx="68694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0" dirty="0">
                <a:solidFill>
                  <a:schemeClr val="accent6"/>
                </a:solidFill>
                <a:latin typeface="Lato"/>
                <a:ea typeface="Lato"/>
                <a:cs typeface="Lato"/>
                <a:sym typeface="Lato"/>
              </a:rPr>
              <a:t>TEAM WORK</a:t>
            </a:r>
            <a:endParaRPr sz="8000" dirty="0">
              <a:solidFill>
                <a:schemeClr val="accent6"/>
              </a:solidFill>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1400" advTm="3785">
        <p:fade thruBlk="1"/>
      </p:transition>
    </mc:Choice>
    <mc:Fallback>
      <p:transition spd="slow" advTm="3785">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pic>
        <p:nvPicPr>
          <p:cNvPr id="85" name="Google Shape;85;p15"/>
          <p:cNvPicPr preferRelativeResize="0"/>
          <p:nvPr/>
        </p:nvPicPr>
        <p:blipFill>
          <a:blip r:embed="rId4">
            <a:alphaModFix/>
          </a:blip>
          <a:stretch>
            <a:fillRect/>
          </a:stretch>
        </p:blipFill>
        <p:spPr>
          <a:xfrm>
            <a:off x="46725" y="4076853"/>
            <a:ext cx="1341475" cy="1341475"/>
          </a:xfrm>
          <a:prstGeom prst="rect">
            <a:avLst/>
          </a:prstGeom>
          <a:noFill/>
          <a:ln>
            <a:noFill/>
          </a:ln>
        </p:spPr>
      </p:pic>
      <p:sp>
        <p:nvSpPr>
          <p:cNvPr id="86" name="Google Shape;86;p15"/>
          <p:cNvSpPr txBox="1"/>
          <p:nvPr/>
        </p:nvSpPr>
        <p:spPr>
          <a:xfrm>
            <a:off x="882594" y="1863879"/>
            <a:ext cx="7378811" cy="141574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0" dirty="0">
                <a:solidFill>
                  <a:schemeClr val="accent6"/>
                </a:solidFill>
                <a:latin typeface="Lato"/>
                <a:ea typeface="Lato"/>
                <a:cs typeface="Lato"/>
                <a:sym typeface="Lato"/>
              </a:rPr>
              <a:t>PROGRESS</a:t>
            </a:r>
            <a:endParaRPr sz="8000" dirty="0">
              <a:solidFill>
                <a:schemeClr val="accent6"/>
              </a:solidFill>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1400" advTm="4029">
        <p:fade thruBlk="1"/>
      </p:transition>
    </mc:Choice>
    <mc:Fallback>
      <p:transition spd="slow" advTm="4029">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pic>
        <p:nvPicPr>
          <p:cNvPr id="79" name="Google Shape;79;p14"/>
          <p:cNvPicPr preferRelativeResize="0"/>
          <p:nvPr/>
        </p:nvPicPr>
        <p:blipFill>
          <a:blip r:embed="rId4">
            <a:alphaModFix/>
          </a:blip>
          <a:stretch>
            <a:fillRect/>
          </a:stretch>
        </p:blipFill>
        <p:spPr>
          <a:xfrm>
            <a:off x="46725" y="4076853"/>
            <a:ext cx="1341475" cy="1341475"/>
          </a:xfrm>
          <a:prstGeom prst="rect">
            <a:avLst/>
          </a:prstGeom>
          <a:noFill/>
          <a:ln>
            <a:noFill/>
          </a:ln>
        </p:spPr>
      </p:pic>
      <p:sp>
        <p:nvSpPr>
          <p:cNvPr id="80" name="Google Shape;80;p14"/>
          <p:cNvSpPr txBox="1"/>
          <p:nvPr/>
        </p:nvSpPr>
        <p:spPr>
          <a:xfrm>
            <a:off x="1848900" y="1863750"/>
            <a:ext cx="54462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0" dirty="0">
                <a:solidFill>
                  <a:schemeClr val="accent6"/>
                </a:solidFill>
                <a:latin typeface="Lato"/>
                <a:ea typeface="Lato"/>
                <a:cs typeface="Lato"/>
                <a:sym typeface="Lato"/>
              </a:rPr>
              <a:t>QUALITY</a:t>
            </a:r>
            <a:endParaRPr sz="8000" dirty="0">
              <a:solidFill>
                <a:schemeClr val="accent6"/>
              </a:solidFill>
              <a:latin typeface="Lato"/>
              <a:ea typeface="Lato"/>
              <a:cs typeface="Lato"/>
              <a:sym typeface="Lato"/>
            </a:endParaRPr>
          </a:p>
        </p:txBody>
      </p:sp>
    </p:spTree>
  </p:cSld>
  <p:clrMapOvr>
    <a:masterClrMapping/>
  </p:clrMapOvr>
  <mc:AlternateContent xmlns:mc="http://schemas.openxmlformats.org/markup-compatibility/2006">
    <mc:Choice xmlns:p14="http://schemas.microsoft.com/office/powerpoint/2010/main" Requires="p14">
      <p:transition spd="slow" p14:dur="1400" advTm="5420">
        <p:fade thruBlk="1"/>
      </p:transition>
    </mc:Choice>
    <mc:Fallback>
      <p:transition spd="slow" advTm="542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6"/>
        <p:cNvGrpSpPr/>
        <p:nvPr/>
      </p:nvGrpSpPr>
      <p:grpSpPr>
        <a:xfrm>
          <a:off x="0" y="0"/>
          <a:ext cx="0" cy="0"/>
          <a:chOff x="0" y="0"/>
          <a:chExt cx="0" cy="0"/>
        </a:xfrm>
      </p:grpSpPr>
      <p:pic>
        <p:nvPicPr>
          <p:cNvPr id="97" name="Google Shape;97;p17"/>
          <p:cNvPicPr preferRelativeResize="0"/>
          <p:nvPr/>
        </p:nvPicPr>
        <p:blipFill>
          <a:blip r:embed="rId6">
            <a:alphaModFix/>
          </a:blip>
          <a:stretch>
            <a:fillRect/>
          </a:stretch>
        </p:blipFill>
        <p:spPr>
          <a:xfrm>
            <a:off x="2444700" y="162737"/>
            <a:ext cx="4254600" cy="4818038"/>
          </a:xfrm>
          <a:prstGeom prst="rect">
            <a:avLst/>
          </a:prstGeom>
          <a:noFill/>
          <a:ln>
            <a:noFill/>
          </a:ln>
        </p:spPr>
      </p:pic>
      <p:pic>
        <p:nvPicPr>
          <p:cNvPr id="98" name="Google Shape;98;p17" descr="Piece of duct tape sticking a note to the slide"/>
          <p:cNvPicPr preferRelativeResize="0"/>
          <p:nvPr/>
        </p:nvPicPr>
        <p:blipFill rotWithShape="1">
          <a:blip r:embed="rId7">
            <a:alphaModFix/>
          </a:blip>
          <a:srcRect l="9244" t="5926" r="2118" b="10011"/>
          <a:stretch/>
        </p:blipFill>
        <p:spPr>
          <a:xfrm rot="154828">
            <a:off x="3634541" y="149049"/>
            <a:ext cx="1874917" cy="615244"/>
          </a:xfrm>
          <a:prstGeom prst="rect">
            <a:avLst/>
          </a:prstGeom>
          <a:noFill/>
          <a:ln>
            <a:noFill/>
          </a:ln>
        </p:spPr>
      </p:pic>
      <p:sp>
        <p:nvSpPr>
          <p:cNvPr id="99" name="Google Shape;99;p17"/>
          <p:cNvSpPr txBox="1"/>
          <p:nvPr/>
        </p:nvSpPr>
        <p:spPr>
          <a:xfrm>
            <a:off x="2855550" y="6873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4000" b="1" dirty="0">
                <a:solidFill>
                  <a:srgbClr val="E69138"/>
                </a:solidFill>
                <a:latin typeface="Comfortaa"/>
                <a:ea typeface="Comfortaa"/>
                <a:cs typeface="Comfortaa"/>
                <a:sym typeface="Comfortaa"/>
              </a:rPr>
              <a:t>Overview</a:t>
            </a:r>
            <a:endParaRPr sz="4000" b="1" dirty="0">
              <a:solidFill>
                <a:srgbClr val="E69138"/>
              </a:solidFill>
              <a:latin typeface="Comfortaa"/>
              <a:ea typeface="Comfortaa"/>
              <a:cs typeface="Comfortaa"/>
              <a:sym typeface="Comfortaa"/>
            </a:endParaRPr>
          </a:p>
        </p:txBody>
      </p:sp>
      <p:sp>
        <p:nvSpPr>
          <p:cNvPr id="100" name="Google Shape;100;p17"/>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t>Welcome! </a:t>
            </a:r>
            <a:endParaRPr sz="1600" dirty="0"/>
          </a:p>
          <a:p>
            <a:pPr marL="0" lvl="0" indent="0" algn="l" rtl="0">
              <a:spcBef>
                <a:spcPts val="0"/>
              </a:spcBef>
              <a:spcAft>
                <a:spcPts val="0"/>
              </a:spcAft>
              <a:buNone/>
            </a:pPr>
            <a:r>
              <a:rPr lang="en" sz="1600" dirty="0"/>
              <a:t>During our presentation, we will be providing training on </a:t>
            </a:r>
            <a:r>
              <a:rPr lang="en" sz="1600" b="1" dirty="0"/>
              <a:t>project quality management.</a:t>
            </a:r>
            <a:r>
              <a:rPr lang="en" sz="1600" dirty="0"/>
              <a:t> </a:t>
            </a:r>
            <a:endParaRPr sz="1600" dirty="0"/>
          </a:p>
          <a:p>
            <a:pPr marL="0" lvl="0" indent="0" algn="l" rtl="0">
              <a:spcBef>
                <a:spcPts val="0"/>
              </a:spcBef>
              <a:spcAft>
                <a:spcPts val="0"/>
              </a:spcAft>
              <a:buNone/>
            </a:pPr>
            <a:r>
              <a:rPr lang="en" sz="1600" dirty="0"/>
              <a:t>Key foci will be: </a:t>
            </a:r>
            <a:endParaRPr sz="1600" dirty="0"/>
          </a:p>
          <a:p>
            <a:pPr marL="457200" lvl="0" indent="-330200" algn="l" rtl="0">
              <a:spcBef>
                <a:spcPts val="0"/>
              </a:spcBef>
              <a:spcAft>
                <a:spcPts val="0"/>
              </a:spcAft>
              <a:buSzPts val="1600"/>
              <a:buChar char="●"/>
            </a:pPr>
            <a:r>
              <a:rPr lang="en" sz="1600" b="1" dirty="0"/>
              <a:t>understanding</a:t>
            </a:r>
            <a:r>
              <a:rPr lang="en" sz="1600" dirty="0"/>
              <a:t> quality</a:t>
            </a:r>
            <a:endParaRPr sz="1600" dirty="0"/>
          </a:p>
          <a:p>
            <a:pPr marL="457200" lvl="0" indent="-330200" algn="l" rtl="0">
              <a:spcBef>
                <a:spcPts val="0"/>
              </a:spcBef>
              <a:spcAft>
                <a:spcPts val="0"/>
              </a:spcAft>
              <a:buSzPts val="1600"/>
              <a:buChar char="●"/>
            </a:pPr>
            <a:r>
              <a:rPr lang="en" sz="1600" b="1" dirty="0"/>
              <a:t>important elements</a:t>
            </a:r>
            <a:r>
              <a:rPr lang="en" sz="1600" dirty="0"/>
              <a:t> of quality</a:t>
            </a:r>
            <a:endParaRPr sz="1600" dirty="0"/>
          </a:p>
          <a:p>
            <a:pPr marL="457200" lvl="0" indent="-330200" algn="l" rtl="0">
              <a:spcBef>
                <a:spcPts val="0"/>
              </a:spcBef>
              <a:spcAft>
                <a:spcPts val="0"/>
              </a:spcAft>
              <a:buSzPts val="1600"/>
              <a:buChar char="●"/>
            </a:pPr>
            <a:r>
              <a:rPr lang="en" sz="1600" dirty="0"/>
              <a:t>the role of </a:t>
            </a:r>
            <a:r>
              <a:rPr lang="en" sz="1600" b="1" dirty="0"/>
              <a:t>management</a:t>
            </a:r>
            <a:r>
              <a:rPr lang="en" sz="1600" dirty="0"/>
              <a:t> in quality</a:t>
            </a:r>
            <a:endParaRPr sz="1600" dirty="0"/>
          </a:p>
          <a:p>
            <a:pPr marL="457200" lvl="0" indent="-330200" algn="l" rtl="0">
              <a:spcBef>
                <a:spcPts val="0"/>
              </a:spcBef>
              <a:spcAft>
                <a:spcPts val="0"/>
              </a:spcAft>
              <a:buSzPts val="1600"/>
              <a:buChar char="●"/>
            </a:pPr>
            <a:r>
              <a:rPr lang="en" sz="1600" b="1" dirty="0"/>
              <a:t>visual</a:t>
            </a:r>
            <a:r>
              <a:rPr lang="en" sz="1600" dirty="0"/>
              <a:t> </a:t>
            </a:r>
            <a:r>
              <a:rPr lang="en" sz="1600" b="1" dirty="0"/>
              <a:t>tools </a:t>
            </a:r>
            <a:r>
              <a:rPr lang="en" sz="1600" dirty="0"/>
              <a:t>you can use to succeed!</a:t>
            </a:r>
            <a:endParaRPr dirty="0">
              <a:solidFill>
                <a:srgbClr val="2D3B45"/>
              </a:solidFill>
            </a:endParaRPr>
          </a:p>
          <a:p>
            <a:pPr marL="0" lvl="0" indent="0" algn="l" rtl="0">
              <a:spcBef>
                <a:spcPts val="0"/>
              </a:spcBef>
              <a:spcAft>
                <a:spcPts val="1000"/>
              </a:spcAft>
              <a:buNone/>
            </a:pPr>
            <a:endParaRPr sz="1200" dirty="0"/>
          </a:p>
        </p:txBody>
      </p:sp>
      <p:pic>
        <p:nvPicPr>
          <p:cNvPr id="101" name="Google Shape;101;p17"/>
          <p:cNvPicPr preferRelativeResize="0"/>
          <p:nvPr/>
        </p:nvPicPr>
        <p:blipFill>
          <a:blip r:embed="rId8">
            <a:alphaModFix/>
          </a:blip>
          <a:stretch>
            <a:fillRect/>
          </a:stretch>
        </p:blipFill>
        <p:spPr>
          <a:xfrm>
            <a:off x="0" y="4004475"/>
            <a:ext cx="1393475" cy="1393475"/>
          </a:xfrm>
          <a:prstGeom prst="rect">
            <a:avLst/>
          </a:prstGeom>
          <a:noFill/>
          <a:ln>
            <a:noFill/>
          </a:ln>
        </p:spPr>
      </p:pic>
      <p:pic>
        <p:nvPicPr>
          <p:cNvPr id="2" name="Audio Recording Aug 6, 2021 at 4:31:18 PM" descr="Audio Recording Aug 6, 2021 at 4:31:18 PM">
            <a:hlinkClick r:id="" action="ppaction://media"/>
            <a:extLst>
              <a:ext uri="{FF2B5EF4-FFF2-40B4-BE49-F238E27FC236}">
                <a16:creationId xmlns:a16="http://schemas.microsoft.com/office/drawing/2014/main" id="{8652F790-DDDA-214A-8724-85A3CFD7BA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26367">
        <p:fade thruBlk="1"/>
      </p:transition>
    </mc:Choice>
    <mc:Fallback>
      <p:transition spd="slow" advTm="26367">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0" objId="2"/>
        <p14:stopEvt time="26367"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idx="4294967295"/>
          </p:nvPr>
        </p:nvSpPr>
        <p:spPr>
          <a:xfrm>
            <a:off x="347050" y="275850"/>
            <a:ext cx="8347200" cy="404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45818E"/>
                </a:solidFill>
                <a:latin typeface="Comfortaa"/>
                <a:ea typeface="Comfortaa"/>
                <a:cs typeface="Comfortaa"/>
                <a:sym typeface="Comfortaa"/>
              </a:rPr>
              <a:t>Introduction to Quality Management</a:t>
            </a:r>
            <a:endParaRPr sz="1600" b="0" dirty="0">
              <a:latin typeface="Lato"/>
              <a:ea typeface="Lato"/>
              <a:cs typeface="Lato"/>
              <a:sym typeface="Lato"/>
            </a:endParaRPr>
          </a:p>
          <a:p>
            <a:pPr marL="457200" lvl="0" indent="-330200" algn="l" rtl="0">
              <a:spcBef>
                <a:spcPts val="1600"/>
              </a:spcBef>
              <a:spcAft>
                <a:spcPts val="0"/>
              </a:spcAft>
              <a:buSzPts val="1600"/>
              <a:buFont typeface="Lato"/>
              <a:buChar char="❏"/>
            </a:pPr>
            <a:r>
              <a:rPr lang="en" sz="1600" dirty="0">
                <a:latin typeface="Lato"/>
                <a:ea typeface="Lato"/>
                <a:cs typeface="Lato"/>
                <a:sym typeface="Lato"/>
              </a:rPr>
              <a:t>What is Quality?</a:t>
            </a:r>
            <a:endParaRPr sz="1600" dirty="0">
              <a:latin typeface="Lato"/>
              <a:ea typeface="Lato"/>
              <a:cs typeface="Lato"/>
              <a:sym typeface="Lato"/>
            </a:endParaRPr>
          </a:p>
          <a:p>
            <a:pPr marL="457200" lvl="0" indent="0" algn="l" rtl="0">
              <a:spcBef>
                <a:spcPts val="1600"/>
              </a:spcBef>
              <a:spcAft>
                <a:spcPts val="0"/>
              </a:spcAft>
              <a:buNone/>
            </a:pPr>
            <a:r>
              <a:rPr lang="en" sz="1400" dirty="0">
                <a:latin typeface="Lato"/>
                <a:ea typeface="Lato"/>
                <a:cs typeface="Lato"/>
                <a:sym typeface="Lato"/>
              </a:rPr>
              <a:t>Quality</a:t>
            </a:r>
            <a:r>
              <a:rPr lang="en" sz="1400" b="0" dirty="0">
                <a:latin typeface="Lato"/>
                <a:ea typeface="Lato"/>
                <a:cs typeface="Lato"/>
                <a:sym typeface="Lato"/>
              </a:rPr>
              <a:t> can be defined as products, process, service, features, and characteristics working together to meet or exceed requirements. It is our </a:t>
            </a:r>
            <a:r>
              <a:rPr lang="en" sz="1400" dirty="0">
                <a:latin typeface="Lato"/>
                <a:ea typeface="Lato"/>
                <a:cs typeface="Lato"/>
                <a:sym typeface="Lato"/>
              </a:rPr>
              <a:t>customers</a:t>
            </a:r>
            <a:r>
              <a:rPr lang="en" sz="1400" b="0" dirty="0">
                <a:latin typeface="Lato"/>
                <a:ea typeface="Lato"/>
                <a:cs typeface="Lato"/>
                <a:sym typeface="Lato"/>
              </a:rPr>
              <a:t> and </a:t>
            </a:r>
            <a:r>
              <a:rPr lang="en" sz="1400" dirty="0">
                <a:latin typeface="Lato"/>
                <a:ea typeface="Lato"/>
                <a:cs typeface="Lato"/>
                <a:sym typeface="Lato"/>
              </a:rPr>
              <a:t>stakeholders</a:t>
            </a:r>
            <a:r>
              <a:rPr lang="en" sz="1400" b="0" dirty="0">
                <a:latin typeface="Lato"/>
                <a:ea typeface="Lato"/>
                <a:cs typeface="Lato"/>
                <a:sym typeface="Lato"/>
              </a:rPr>
              <a:t> who define these requirements (Rose, 2014).</a:t>
            </a:r>
            <a:endParaRPr sz="1400" b="0" dirty="0">
              <a:latin typeface="Lato"/>
              <a:ea typeface="Lato"/>
              <a:cs typeface="Lato"/>
              <a:sym typeface="Lato"/>
            </a:endParaRPr>
          </a:p>
          <a:p>
            <a:pPr marL="457200" lvl="0" indent="-330200" algn="l" rtl="0">
              <a:spcBef>
                <a:spcPts val="1600"/>
              </a:spcBef>
              <a:spcAft>
                <a:spcPts val="0"/>
              </a:spcAft>
              <a:buSzPts val="1600"/>
              <a:buFont typeface="Lato"/>
              <a:buChar char="❏"/>
            </a:pPr>
            <a:r>
              <a:rPr lang="en" sz="1600" dirty="0">
                <a:latin typeface="Lato"/>
                <a:ea typeface="Lato"/>
                <a:cs typeface="Lato"/>
                <a:sym typeface="Lato"/>
              </a:rPr>
              <a:t>Why is Quality important?</a:t>
            </a:r>
            <a:endParaRPr sz="1600" dirty="0">
              <a:latin typeface="Lato"/>
              <a:ea typeface="Lato"/>
              <a:cs typeface="Lato"/>
              <a:sym typeface="Lato"/>
            </a:endParaRPr>
          </a:p>
          <a:p>
            <a:pPr marL="457200" lvl="0" indent="0" algn="l" rtl="0">
              <a:spcBef>
                <a:spcPts val="1600"/>
              </a:spcBef>
              <a:spcAft>
                <a:spcPts val="0"/>
              </a:spcAft>
              <a:buNone/>
            </a:pPr>
            <a:r>
              <a:rPr lang="en" sz="1400" dirty="0">
                <a:latin typeface="Lato"/>
                <a:ea typeface="Lato"/>
                <a:cs typeface="Lato"/>
                <a:sym typeface="Lato"/>
              </a:rPr>
              <a:t>Customer satisfaction</a:t>
            </a:r>
            <a:r>
              <a:rPr lang="en" sz="1400" b="0" dirty="0">
                <a:latin typeface="Lato"/>
                <a:ea typeface="Lato"/>
                <a:cs typeface="Lato"/>
                <a:sym typeface="Lato"/>
              </a:rPr>
              <a:t> is the most important benefit to Quality Management. When we meet and exceed expectations, we produce repeat customers. Satisfied customers are </a:t>
            </a:r>
            <a:r>
              <a:rPr lang="en" sz="1400" dirty="0">
                <a:latin typeface="Lato"/>
                <a:ea typeface="Lato"/>
                <a:cs typeface="Lato"/>
                <a:sym typeface="Lato"/>
              </a:rPr>
              <a:t>more likely to refer</a:t>
            </a:r>
            <a:r>
              <a:rPr lang="en" sz="1400" b="0" dirty="0">
                <a:latin typeface="Lato"/>
                <a:ea typeface="Lato"/>
                <a:cs typeface="Lato"/>
                <a:sym typeface="Lato"/>
              </a:rPr>
              <a:t> other potential customers which can lead to more sales (Rose, 2014).</a:t>
            </a:r>
            <a:endParaRPr sz="1400" b="0" dirty="0">
              <a:latin typeface="Lato"/>
              <a:ea typeface="Lato"/>
              <a:cs typeface="Lato"/>
              <a:sym typeface="Lato"/>
            </a:endParaRPr>
          </a:p>
          <a:p>
            <a:pPr marL="0" lvl="0" indent="0" algn="l" rtl="0">
              <a:spcBef>
                <a:spcPts val="1600"/>
              </a:spcBef>
              <a:spcAft>
                <a:spcPts val="1600"/>
              </a:spcAft>
              <a:buNone/>
            </a:pPr>
            <a:endParaRPr sz="1600" b="0" dirty="0">
              <a:latin typeface="Lato"/>
              <a:ea typeface="Lato"/>
              <a:cs typeface="Lato"/>
              <a:sym typeface="Lato"/>
            </a:endParaRPr>
          </a:p>
        </p:txBody>
      </p:sp>
      <p:pic>
        <p:nvPicPr>
          <p:cNvPr id="107" name="Google Shape;107;p18"/>
          <p:cNvPicPr preferRelativeResize="0"/>
          <p:nvPr/>
        </p:nvPicPr>
        <p:blipFill>
          <a:blip r:embed="rId5">
            <a:alphaModFix/>
          </a:blip>
          <a:stretch>
            <a:fillRect/>
          </a:stretch>
        </p:blipFill>
        <p:spPr>
          <a:xfrm>
            <a:off x="46725" y="4076853"/>
            <a:ext cx="1341475" cy="1341475"/>
          </a:xfrm>
          <a:prstGeom prst="rect">
            <a:avLst/>
          </a:prstGeom>
          <a:noFill/>
          <a:ln>
            <a:noFill/>
          </a:ln>
        </p:spPr>
      </p:pic>
      <p:pic>
        <p:nvPicPr>
          <p:cNvPr id="2" name="Audio Recording Aug 6, 2021 at 4:35:30 PM" descr="Audio Recording Aug 6, 2021 at 4:35:30 PM">
            <a:hlinkClick r:id="" action="ppaction://media"/>
            <a:extLst>
              <a:ext uri="{FF2B5EF4-FFF2-40B4-BE49-F238E27FC236}">
                <a16:creationId xmlns:a16="http://schemas.microsoft.com/office/drawing/2014/main" id="{5CD9B458-9BFC-924F-AEA8-064B8361D8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54366">
        <p:fade thruBlk="1"/>
      </p:transition>
    </mc:Choice>
    <mc:Fallback>
      <p:transition spd="slow" advTm="54366">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 objId="2"/>
        <p14:stopEvt time="54366"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06" name="Google Shape;106;p18"/>
          <p:cNvSpPr txBox="1">
            <a:spLocks noGrp="1"/>
          </p:cNvSpPr>
          <p:nvPr>
            <p:ph type="title" idx="4294967295"/>
          </p:nvPr>
        </p:nvSpPr>
        <p:spPr>
          <a:xfrm>
            <a:off x="347050" y="275850"/>
            <a:ext cx="8347200" cy="4049100"/>
          </a:xfrm>
          <a:prstGeom prst="rect">
            <a:avLst/>
          </a:prstGeom>
        </p:spPr>
        <p:txBody>
          <a:bodyPr spcFirstLastPara="1" wrap="square" lIns="91425" tIns="91425" rIns="91425" bIns="91425" anchor="t" anchorCtr="0">
            <a:noAutofit/>
          </a:bodyPr>
          <a:lstStyle/>
          <a:p>
            <a:pPr lvl="0"/>
            <a:r>
              <a:rPr lang="en" sz="4400" dirty="0">
                <a:solidFill>
                  <a:schemeClr val="accent4">
                    <a:lumMod val="50000"/>
                  </a:schemeClr>
                </a:solidFill>
                <a:latin typeface="Comfortaa"/>
                <a:ea typeface="Comfortaa"/>
                <a:cs typeface="Comfortaa"/>
                <a:sym typeface="Comfortaa"/>
              </a:rPr>
              <a:t>What is Quality Management</a:t>
            </a:r>
            <a:br>
              <a:rPr lang="en" sz="4000" dirty="0">
                <a:solidFill>
                  <a:schemeClr val="accent2">
                    <a:lumMod val="50000"/>
                  </a:schemeClr>
                </a:solidFill>
                <a:latin typeface="Comfortaa"/>
                <a:ea typeface="Comfortaa"/>
                <a:cs typeface="Comfortaa"/>
                <a:sym typeface="Comfortaa"/>
              </a:rPr>
            </a:br>
            <a:br>
              <a:rPr lang="en" sz="4000" dirty="0">
                <a:solidFill>
                  <a:schemeClr val="accent2">
                    <a:lumMod val="50000"/>
                  </a:schemeClr>
                </a:solidFill>
                <a:latin typeface="Comfortaa"/>
                <a:ea typeface="Comfortaa"/>
                <a:cs typeface="Comfortaa"/>
                <a:sym typeface="Comfortaa"/>
              </a:rPr>
            </a:br>
            <a:r>
              <a:rPr lang="en" sz="1400" b="0" dirty="0">
                <a:latin typeface="Lato"/>
                <a:ea typeface="Lato"/>
                <a:cs typeface="Lato"/>
                <a:sym typeface="Lato"/>
              </a:rPr>
              <a:t>“</a:t>
            </a:r>
            <a:r>
              <a:rPr lang="en" sz="1400" dirty="0">
                <a:latin typeface="Lato"/>
                <a:ea typeface="Lato"/>
                <a:cs typeface="Lato"/>
                <a:sym typeface="Lato"/>
              </a:rPr>
              <a:t>Quality Management </a:t>
            </a:r>
            <a:r>
              <a:rPr lang="en" sz="1400" b="0" dirty="0">
                <a:latin typeface="Lato"/>
                <a:ea typeface="Lato"/>
                <a:cs typeface="Lato"/>
                <a:sym typeface="Lato"/>
              </a:rPr>
              <a:t>is the key element of Project Management. It is a simple concept. </a:t>
            </a:r>
            <a:br>
              <a:rPr lang="en" sz="1400" b="0" dirty="0">
                <a:latin typeface="Lato"/>
                <a:ea typeface="Lato"/>
                <a:cs typeface="Lato"/>
                <a:sym typeface="Lato"/>
              </a:rPr>
            </a:br>
            <a:r>
              <a:rPr lang="en" sz="1400" b="0" dirty="0">
                <a:latin typeface="Lato"/>
                <a:ea typeface="Lato"/>
                <a:cs typeface="Lato"/>
                <a:sym typeface="Lato"/>
              </a:rPr>
              <a:t>It involves carrying out a project through it’s four phases </a:t>
            </a:r>
            <a:br>
              <a:rPr lang="en" sz="1400" b="0" dirty="0">
                <a:latin typeface="Lato"/>
                <a:ea typeface="Lato"/>
                <a:cs typeface="Lato"/>
                <a:sym typeface="Lato"/>
              </a:rPr>
            </a:br>
            <a:r>
              <a:rPr lang="en" sz="1400" b="0" dirty="0">
                <a:latin typeface="Lato"/>
                <a:ea typeface="Lato"/>
                <a:cs typeface="Lato"/>
                <a:sym typeface="Lato"/>
              </a:rPr>
              <a:t>(concept, development, execution, and finish) with zero deviations </a:t>
            </a:r>
            <a:br>
              <a:rPr lang="en" sz="1400" b="0" dirty="0">
                <a:latin typeface="Lato"/>
                <a:ea typeface="Lato"/>
                <a:cs typeface="Lato"/>
                <a:sym typeface="Lato"/>
              </a:rPr>
            </a:br>
            <a:r>
              <a:rPr lang="en" sz="1400" b="0" dirty="0">
                <a:latin typeface="Lato"/>
                <a:ea typeface="Lato"/>
                <a:cs typeface="Lato"/>
                <a:sym typeface="Lato"/>
              </a:rPr>
              <a:t>from the project specifications” (PMBOK, 2017).</a:t>
            </a:r>
            <a:br>
              <a:rPr lang="en" sz="1400" b="0" dirty="0">
                <a:latin typeface="Lato"/>
                <a:ea typeface="Lato"/>
                <a:cs typeface="Lato"/>
                <a:sym typeface="Lato"/>
              </a:rPr>
            </a:br>
            <a:br>
              <a:rPr lang="en" sz="1400" b="0" dirty="0">
                <a:latin typeface="Lato"/>
                <a:ea typeface="Lato"/>
                <a:cs typeface="Lato"/>
                <a:sym typeface="Lato"/>
              </a:rPr>
            </a:br>
            <a:br>
              <a:rPr lang="en" sz="1400" b="0" dirty="0">
                <a:latin typeface="Lato"/>
                <a:ea typeface="Lato"/>
                <a:cs typeface="Lato"/>
                <a:sym typeface="Lato"/>
              </a:rPr>
            </a:br>
            <a:endParaRPr sz="1400" b="0" dirty="0">
              <a:latin typeface="Lato"/>
              <a:ea typeface="Lato"/>
              <a:cs typeface="Lato"/>
              <a:sym typeface="Lato"/>
            </a:endParaRPr>
          </a:p>
          <a:p>
            <a:pPr marL="0" lvl="0" indent="0" algn="l" rtl="0">
              <a:spcBef>
                <a:spcPts val="1600"/>
              </a:spcBef>
              <a:spcAft>
                <a:spcPts val="1600"/>
              </a:spcAft>
              <a:buNone/>
            </a:pPr>
            <a:endParaRPr sz="1600" b="0" dirty="0">
              <a:latin typeface="Lato"/>
              <a:ea typeface="Lato"/>
              <a:cs typeface="Lato"/>
              <a:sym typeface="Lato"/>
            </a:endParaRPr>
          </a:p>
        </p:txBody>
      </p:sp>
      <p:pic>
        <p:nvPicPr>
          <p:cNvPr id="107" name="Google Shape;107;p18"/>
          <p:cNvPicPr preferRelativeResize="0"/>
          <p:nvPr/>
        </p:nvPicPr>
        <p:blipFill>
          <a:blip r:embed="rId6">
            <a:alphaModFix/>
          </a:blip>
          <a:stretch>
            <a:fillRect/>
          </a:stretch>
        </p:blipFill>
        <p:spPr>
          <a:xfrm>
            <a:off x="46725" y="4076853"/>
            <a:ext cx="1341475" cy="1341475"/>
          </a:xfrm>
          <a:prstGeom prst="rect">
            <a:avLst/>
          </a:prstGeom>
          <a:noFill/>
          <a:ln>
            <a:noFill/>
          </a:ln>
        </p:spPr>
      </p:pic>
      <p:grpSp>
        <p:nvGrpSpPr>
          <p:cNvPr id="5" name="Google Shape;113;p19">
            <a:extLst>
              <a:ext uri="{FF2B5EF4-FFF2-40B4-BE49-F238E27FC236}">
                <a16:creationId xmlns:a16="http://schemas.microsoft.com/office/drawing/2014/main" id="{6556C180-F601-514A-8F69-DCE87EF5AD39}"/>
              </a:ext>
            </a:extLst>
          </p:cNvPr>
          <p:cNvGrpSpPr/>
          <p:nvPr/>
        </p:nvGrpSpPr>
        <p:grpSpPr>
          <a:xfrm>
            <a:off x="6781400" y="2464027"/>
            <a:ext cx="2212050" cy="2129875"/>
            <a:chOff x="6803275" y="395363"/>
            <a:chExt cx="2212050" cy="2537076"/>
          </a:xfrm>
        </p:grpSpPr>
        <p:pic>
          <p:nvPicPr>
            <p:cNvPr id="6" name="Google Shape;114;p19">
              <a:extLst>
                <a:ext uri="{FF2B5EF4-FFF2-40B4-BE49-F238E27FC236}">
                  <a16:creationId xmlns:a16="http://schemas.microsoft.com/office/drawing/2014/main" id="{8CDCBF39-68BF-3A43-9498-BB365175FBDE}"/>
                </a:ext>
              </a:extLst>
            </p:cNvPr>
            <p:cNvPicPr preferRelativeResize="0"/>
            <p:nvPr/>
          </p:nvPicPr>
          <p:blipFill>
            <a:blip r:embed="rId7">
              <a:alphaModFix/>
            </a:blip>
            <a:stretch>
              <a:fillRect/>
            </a:stretch>
          </p:blipFill>
          <p:spPr>
            <a:xfrm>
              <a:off x="6803275" y="427445"/>
              <a:ext cx="2212050" cy="2504994"/>
            </a:xfrm>
            <a:prstGeom prst="rect">
              <a:avLst/>
            </a:prstGeom>
            <a:noFill/>
            <a:ln>
              <a:noFill/>
            </a:ln>
          </p:spPr>
        </p:pic>
        <p:sp>
          <p:nvSpPr>
            <p:cNvPr id="8" name="Google Shape;116;p19">
              <a:extLst>
                <a:ext uri="{FF2B5EF4-FFF2-40B4-BE49-F238E27FC236}">
                  <a16:creationId xmlns:a16="http://schemas.microsoft.com/office/drawing/2014/main" id="{4AE8A571-0871-D245-96C4-E943D154BC03}"/>
                </a:ext>
              </a:extLst>
            </p:cNvPr>
            <p:cNvSpPr txBox="1"/>
            <p:nvPr/>
          </p:nvSpPr>
          <p:spPr>
            <a:xfrm>
              <a:off x="6944800" y="684231"/>
              <a:ext cx="1929000" cy="2004000"/>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dirty="0">
                  <a:solidFill>
                    <a:schemeClr val="accent5"/>
                  </a:solidFill>
                  <a:latin typeface="Raleway"/>
                  <a:ea typeface="Raleway"/>
                  <a:cs typeface="Raleway"/>
                  <a:sym typeface="Raleway"/>
                </a:rPr>
                <a:t>Let This Stick</a:t>
              </a:r>
              <a:endParaRPr b="1" dirty="0">
                <a:solidFill>
                  <a:schemeClr val="accent5"/>
                </a:solidFill>
                <a:latin typeface="Raleway"/>
                <a:ea typeface="Raleway"/>
                <a:cs typeface="Raleway"/>
                <a:sym typeface="Raleway"/>
              </a:endParaRPr>
            </a:p>
            <a:p>
              <a:pPr marL="0" lvl="0" indent="0" algn="l" rtl="0">
                <a:spcBef>
                  <a:spcPts val="800"/>
                </a:spcBef>
                <a:spcAft>
                  <a:spcPts val="800"/>
                </a:spcAft>
                <a:buNone/>
              </a:pPr>
              <a:r>
                <a:rPr lang="en" sz="1300" dirty="0">
                  <a:solidFill>
                    <a:schemeClr val="dk2"/>
                  </a:solidFill>
                  <a:latin typeface="Lato"/>
                  <a:ea typeface="Lato"/>
                  <a:cs typeface="Lato"/>
                  <a:sym typeface="Lato"/>
                </a:rPr>
                <a:t>Well executed Quality Management processes should mitigate quality issues on the customer’s end.</a:t>
              </a:r>
              <a:endParaRPr sz="1300" dirty="0">
                <a:solidFill>
                  <a:schemeClr val="dk2"/>
                </a:solidFill>
                <a:latin typeface="Lato"/>
                <a:ea typeface="Lato"/>
                <a:cs typeface="Lato"/>
                <a:sym typeface="Lato"/>
              </a:endParaRPr>
            </a:p>
          </p:txBody>
        </p:sp>
        <p:pic>
          <p:nvPicPr>
            <p:cNvPr id="7" name="Google Shape;115;p19" descr="Piece of duct tape sticking a note to the slide">
              <a:extLst>
                <a:ext uri="{FF2B5EF4-FFF2-40B4-BE49-F238E27FC236}">
                  <a16:creationId xmlns:a16="http://schemas.microsoft.com/office/drawing/2014/main" id="{81182CA3-7B71-3C4D-9A58-EF32BF9A25A2}"/>
                </a:ext>
              </a:extLst>
            </p:cNvPr>
            <p:cNvPicPr preferRelativeResize="0"/>
            <p:nvPr/>
          </p:nvPicPr>
          <p:blipFill rotWithShape="1">
            <a:blip r:embed="rId8">
              <a:alphaModFix/>
            </a:blip>
            <a:srcRect l="9244" t="5926" r="2118" b="10011"/>
            <a:stretch/>
          </p:blipFill>
          <p:spPr>
            <a:xfrm rot="154826">
              <a:off x="7370663" y="419419"/>
              <a:ext cx="1077273" cy="382687"/>
            </a:xfrm>
            <a:prstGeom prst="rect">
              <a:avLst/>
            </a:prstGeom>
            <a:noFill/>
            <a:ln>
              <a:noFill/>
            </a:ln>
          </p:spPr>
        </p:pic>
      </p:grpSp>
      <p:pic>
        <p:nvPicPr>
          <p:cNvPr id="3" name="Audio Recording Aug 7, 2021 at 9:57:51 AM" descr="Audio Recording Aug 7, 2021 at 9:57:51 AM">
            <a:hlinkClick r:id="" action="ppaction://media"/>
            <a:extLst>
              <a:ext uri="{FF2B5EF4-FFF2-40B4-BE49-F238E27FC236}">
                <a16:creationId xmlns:a16="http://schemas.microsoft.com/office/drawing/2014/main" id="{F6DFDE7D-52DA-4E47-B766-7FFAB1374E4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165600" y="2165350"/>
            <a:ext cx="812800" cy="812800"/>
          </a:xfrm>
          <a:prstGeom prst="rect">
            <a:avLst/>
          </a:prstGeom>
        </p:spPr>
      </p:pic>
    </p:spTree>
    <p:custDataLst>
      <p:tags r:id="rId1"/>
    </p:custDataLst>
    <p:extLst>
      <p:ext uri="{BB962C8B-B14F-4D97-AF65-F5344CB8AC3E}">
        <p14:creationId xmlns:p14="http://schemas.microsoft.com/office/powerpoint/2010/main" val="3520588103"/>
      </p:ext>
    </p:extLst>
  </p:cSld>
  <p:clrMapOvr>
    <a:masterClrMapping/>
  </p:clrMapOvr>
  <mc:AlternateContent xmlns:mc="http://schemas.openxmlformats.org/markup-compatibility/2006">
    <mc:Choice xmlns:p14="http://schemas.microsoft.com/office/powerpoint/2010/main" Requires="p14">
      <p:transition spd="slow" p14:dur="1400" advTm="42917">
        <p:fade thruBlk="1"/>
      </p:transition>
    </mc:Choice>
    <mc:Fallback>
      <p:transition spd="slow" advTm="42917">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p:tgtEl>
                                          <p:spTgt spid="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 objId="3"/>
        <p14:stopEvt time="42917"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260850" y="525275"/>
            <a:ext cx="8622300" cy="395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latin typeface="Comfortaa"/>
                <a:ea typeface="Comfortaa"/>
                <a:cs typeface="Comfortaa"/>
                <a:sym typeface="Comfortaa"/>
              </a:rPr>
              <a:t>Key Elements of Quality Management</a:t>
            </a:r>
            <a:endParaRPr sz="4000" dirty="0">
              <a:latin typeface="Comfortaa"/>
              <a:ea typeface="Comfortaa"/>
              <a:cs typeface="Comfortaa"/>
              <a:sym typeface="Comfortaa"/>
            </a:endParaRPr>
          </a:p>
          <a:p>
            <a:pPr marL="457200" lvl="0" indent="-330200" algn="l" rtl="0">
              <a:spcBef>
                <a:spcPts val="1000"/>
              </a:spcBef>
              <a:spcAft>
                <a:spcPts val="0"/>
              </a:spcAft>
              <a:buClr>
                <a:schemeClr val="accent5"/>
              </a:buClr>
              <a:buSzPts val="1600"/>
              <a:buFont typeface="Lato"/>
              <a:buChar char="❏"/>
            </a:pPr>
            <a:r>
              <a:rPr lang="en" sz="1600" dirty="0">
                <a:solidFill>
                  <a:schemeClr val="accent5"/>
                </a:solidFill>
                <a:latin typeface="Lato"/>
                <a:ea typeface="Lato"/>
                <a:cs typeface="Lato"/>
                <a:sym typeface="Lato"/>
              </a:rPr>
              <a:t>Quality Planning</a:t>
            </a:r>
            <a:endParaRPr sz="1600" dirty="0">
              <a:solidFill>
                <a:schemeClr val="accent5"/>
              </a:solidFill>
              <a:latin typeface="Lato"/>
              <a:ea typeface="Lato"/>
              <a:cs typeface="Lato"/>
              <a:sym typeface="Lato"/>
            </a:endParaRPr>
          </a:p>
          <a:p>
            <a:pPr marL="457200" lvl="0" indent="0" algn="l" rtl="0">
              <a:lnSpc>
                <a:spcPct val="115000"/>
              </a:lnSpc>
              <a:spcBef>
                <a:spcPts val="1000"/>
              </a:spcBef>
              <a:spcAft>
                <a:spcPts val="0"/>
              </a:spcAft>
              <a:buNone/>
            </a:pPr>
            <a:r>
              <a:rPr lang="en" sz="1400" b="0" dirty="0">
                <a:solidFill>
                  <a:schemeClr val="accent5"/>
                </a:solidFill>
                <a:latin typeface="Lato"/>
                <a:ea typeface="Lato"/>
                <a:cs typeface="Lato"/>
                <a:sym typeface="Lato"/>
              </a:rPr>
              <a:t>Quality planning is foundational to the project plan to </a:t>
            </a:r>
            <a:r>
              <a:rPr lang="en" sz="1400" dirty="0">
                <a:solidFill>
                  <a:schemeClr val="accent5"/>
                </a:solidFill>
                <a:latin typeface="Lato"/>
                <a:ea typeface="Lato"/>
                <a:cs typeface="Lato"/>
                <a:sym typeface="Lato"/>
              </a:rPr>
              <a:t>catch and fix mistakes</a:t>
            </a:r>
            <a:r>
              <a:rPr lang="en" sz="1400" b="0" dirty="0">
                <a:solidFill>
                  <a:schemeClr val="accent5"/>
                </a:solidFill>
                <a:latin typeface="Lato"/>
                <a:ea typeface="Lato"/>
                <a:cs typeface="Lato"/>
                <a:sym typeface="Lato"/>
              </a:rPr>
              <a:t> </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r>
              <a:rPr lang="en" sz="1400" b="0" dirty="0">
                <a:solidFill>
                  <a:schemeClr val="accent5"/>
                </a:solidFill>
                <a:latin typeface="Lato"/>
                <a:ea typeface="Lato"/>
                <a:cs typeface="Lato"/>
                <a:sym typeface="Lato"/>
              </a:rPr>
              <a:t>and issues at the </a:t>
            </a:r>
            <a:r>
              <a:rPr lang="en" sz="1400" dirty="0">
                <a:solidFill>
                  <a:schemeClr val="accent5"/>
                </a:solidFill>
                <a:latin typeface="Lato"/>
                <a:ea typeface="Lato"/>
                <a:cs typeface="Lato"/>
                <a:sym typeface="Lato"/>
              </a:rPr>
              <a:t>beginning</a:t>
            </a:r>
            <a:r>
              <a:rPr lang="en" sz="1400" b="0" dirty="0">
                <a:solidFill>
                  <a:schemeClr val="accent5"/>
                </a:solidFill>
                <a:latin typeface="Lato"/>
                <a:ea typeface="Lato"/>
                <a:cs typeface="Lato"/>
                <a:sym typeface="Lato"/>
              </a:rPr>
              <a:t> of the project rather than facing issues on the </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r>
              <a:rPr lang="en" sz="1400" b="0" dirty="0">
                <a:solidFill>
                  <a:schemeClr val="accent5"/>
                </a:solidFill>
                <a:latin typeface="Lato"/>
                <a:ea typeface="Lato"/>
                <a:cs typeface="Lato"/>
                <a:sym typeface="Lato"/>
              </a:rPr>
              <a:t>customer’s end.</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endParaRPr sz="1200" b="0" dirty="0">
              <a:solidFill>
                <a:schemeClr val="accent5"/>
              </a:solidFill>
              <a:latin typeface="Arial"/>
              <a:ea typeface="Arial"/>
              <a:cs typeface="Arial"/>
              <a:sym typeface="Arial"/>
            </a:endParaRPr>
          </a:p>
          <a:p>
            <a:pPr marL="457200" lvl="0" indent="-330200" algn="l" rtl="0">
              <a:spcBef>
                <a:spcPts val="0"/>
              </a:spcBef>
              <a:spcAft>
                <a:spcPts val="0"/>
              </a:spcAft>
              <a:buClr>
                <a:schemeClr val="accent5"/>
              </a:buClr>
              <a:buSzPts val="1600"/>
              <a:buFont typeface="Lato"/>
              <a:buChar char="❏"/>
            </a:pPr>
            <a:r>
              <a:rPr lang="en" sz="1600" dirty="0">
                <a:solidFill>
                  <a:schemeClr val="accent5"/>
                </a:solidFill>
                <a:latin typeface="Lato"/>
                <a:ea typeface="Lato"/>
                <a:cs typeface="Lato"/>
                <a:sym typeface="Lato"/>
              </a:rPr>
              <a:t>Quality Assurance</a:t>
            </a:r>
            <a:endParaRPr sz="1600" dirty="0">
              <a:solidFill>
                <a:schemeClr val="accent5"/>
              </a:solidFill>
              <a:latin typeface="Lato"/>
              <a:ea typeface="Lato"/>
              <a:cs typeface="Lato"/>
              <a:sym typeface="Lato"/>
            </a:endParaRPr>
          </a:p>
          <a:p>
            <a:pPr marL="457200" lvl="0" indent="0" algn="l" rtl="0">
              <a:lnSpc>
                <a:spcPct val="115000"/>
              </a:lnSpc>
              <a:spcBef>
                <a:spcPts val="1000"/>
              </a:spcBef>
              <a:spcAft>
                <a:spcPts val="0"/>
              </a:spcAft>
              <a:buNone/>
            </a:pPr>
            <a:r>
              <a:rPr lang="en" sz="1400" b="0" dirty="0">
                <a:solidFill>
                  <a:schemeClr val="accent5"/>
                </a:solidFill>
                <a:latin typeface="Lato"/>
                <a:ea typeface="Lato"/>
                <a:cs typeface="Lato"/>
                <a:sym typeface="Lato"/>
              </a:rPr>
              <a:t>Quality assurance should be seen as a </a:t>
            </a:r>
            <a:r>
              <a:rPr lang="en" sz="1400" dirty="0">
                <a:solidFill>
                  <a:schemeClr val="accent5"/>
                </a:solidFill>
                <a:latin typeface="Lato"/>
                <a:ea typeface="Lato"/>
                <a:cs typeface="Lato"/>
                <a:sym typeface="Lato"/>
              </a:rPr>
              <a:t>bridge</a:t>
            </a:r>
            <a:r>
              <a:rPr lang="en" sz="1400" b="0" dirty="0">
                <a:solidFill>
                  <a:schemeClr val="accent5"/>
                </a:solidFill>
                <a:latin typeface="Lato"/>
                <a:ea typeface="Lato"/>
                <a:cs typeface="Lato"/>
                <a:sym typeface="Lato"/>
              </a:rPr>
              <a:t> between quality planning and </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r>
              <a:rPr lang="en" sz="1400" b="0" dirty="0">
                <a:solidFill>
                  <a:schemeClr val="accent5"/>
                </a:solidFill>
                <a:latin typeface="Lato"/>
                <a:ea typeface="Lato"/>
                <a:cs typeface="Lato"/>
                <a:sym typeface="Lato"/>
              </a:rPr>
              <a:t>quality control. Quality assurance continuously looks back to review the </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r>
              <a:rPr lang="en" sz="1400" b="0" dirty="0">
                <a:solidFill>
                  <a:schemeClr val="accent5"/>
                </a:solidFill>
                <a:latin typeface="Lato"/>
                <a:ea typeface="Lato"/>
                <a:cs typeface="Lato"/>
                <a:sym typeface="Lato"/>
              </a:rPr>
              <a:t>plan, while looking forward to controlling issues on the customer’s end.</a:t>
            </a:r>
            <a:endParaRPr sz="1600" b="0" dirty="0">
              <a:solidFill>
                <a:schemeClr val="accent5"/>
              </a:solidFill>
              <a:latin typeface="Lato"/>
              <a:ea typeface="Lato"/>
              <a:cs typeface="Lato"/>
              <a:sym typeface="Lato"/>
            </a:endParaRPr>
          </a:p>
          <a:p>
            <a:pPr marL="457200" lvl="0" indent="0" algn="l" rtl="0">
              <a:spcBef>
                <a:spcPts val="0"/>
              </a:spcBef>
              <a:spcAft>
                <a:spcPts val="1000"/>
              </a:spcAft>
              <a:buNone/>
            </a:pPr>
            <a:endParaRPr sz="1400" b="0" dirty="0">
              <a:solidFill>
                <a:schemeClr val="accent5"/>
              </a:solidFill>
              <a:latin typeface="Lato"/>
              <a:ea typeface="Lato"/>
              <a:cs typeface="Lato"/>
              <a:sym typeface="Lato"/>
            </a:endParaRPr>
          </a:p>
        </p:txBody>
      </p:sp>
      <p:grpSp>
        <p:nvGrpSpPr>
          <p:cNvPr id="113" name="Google Shape;113;p19"/>
          <p:cNvGrpSpPr/>
          <p:nvPr/>
        </p:nvGrpSpPr>
        <p:grpSpPr>
          <a:xfrm>
            <a:off x="6781400" y="2464027"/>
            <a:ext cx="2212050" cy="2129875"/>
            <a:chOff x="6803275" y="395363"/>
            <a:chExt cx="2212050" cy="2537076"/>
          </a:xfrm>
        </p:grpSpPr>
        <p:pic>
          <p:nvPicPr>
            <p:cNvPr id="114" name="Google Shape;114;p19"/>
            <p:cNvPicPr preferRelativeResize="0"/>
            <p:nvPr/>
          </p:nvPicPr>
          <p:blipFill>
            <a:blip r:embed="rId6">
              <a:alphaModFix/>
            </a:blip>
            <a:stretch>
              <a:fillRect/>
            </a:stretch>
          </p:blipFill>
          <p:spPr>
            <a:xfrm>
              <a:off x="6803275" y="427445"/>
              <a:ext cx="2212050" cy="2504994"/>
            </a:xfrm>
            <a:prstGeom prst="rect">
              <a:avLst/>
            </a:prstGeom>
            <a:noFill/>
            <a:ln>
              <a:noFill/>
            </a:ln>
          </p:spPr>
        </p:pic>
        <p:pic>
          <p:nvPicPr>
            <p:cNvPr id="115" name="Google Shape;115;p19" descr="Piece of duct tape sticking a note to the slide"/>
            <p:cNvPicPr preferRelativeResize="0"/>
            <p:nvPr/>
          </p:nvPicPr>
          <p:blipFill rotWithShape="1">
            <a:blip r:embed="rId7">
              <a:alphaModFix/>
            </a:blip>
            <a:srcRect l="9244" t="5926" r="2118" b="10011"/>
            <a:stretch/>
          </p:blipFill>
          <p:spPr>
            <a:xfrm rot="154826">
              <a:off x="7370663" y="419419"/>
              <a:ext cx="1077273" cy="382687"/>
            </a:xfrm>
            <a:prstGeom prst="rect">
              <a:avLst/>
            </a:prstGeom>
            <a:noFill/>
            <a:ln>
              <a:noFill/>
            </a:ln>
          </p:spPr>
        </p:pic>
        <p:sp>
          <p:nvSpPr>
            <p:cNvPr id="116" name="Google Shape;116;p19"/>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dirty="0">
                  <a:solidFill>
                    <a:schemeClr val="accent5"/>
                  </a:solidFill>
                  <a:latin typeface="Raleway"/>
                  <a:ea typeface="Raleway"/>
                  <a:cs typeface="Raleway"/>
                  <a:sym typeface="Raleway"/>
                </a:rPr>
                <a:t>Tip</a:t>
              </a:r>
              <a:endParaRPr b="1" dirty="0">
                <a:solidFill>
                  <a:schemeClr val="accent5"/>
                </a:solidFill>
                <a:latin typeface="Raleway"/>
                <a:ea typeface="Raleway"/>
                <a:cs typeface="Raleway"/>
                <a:sym typeface="Raleway"/>
              </a:endParaRPr>
            </a:p>
            <a:p>
              <a:pPr marL="0" lvl="0" indent="0" algn="l" rtl="0">
                <a:spcBef>
                  <a:spcPts val="800"/>
                </a:spcBef>
                <a:spcAft>
                  <a:spcPts val="800"/>
                </a:spcAft>
                <a:buNone/>
              </a:pPr>
              <a:r>
                <a:rPr lang="en" sz="1200" dirty="0">
                  <a:solidFill>
                    <a:schemeClr val="dk2"/>
                  </a:solidFill>
                  <a:latin typeface="Lato"/>
                  <a:ea typeface="Lato"/>
                  <a:cs typeface="Lato"/>
                  <a:sym typeface="Lato"/>
                </a:rPr>
                <a:t>It may be advantageous for project teams to craft their own individual Quality Management plans that best conforms to the project (Rose, 2014).</a:t>
              </a:r>
              <a:endParaRPr sz="1200" dirty="0">
                <a:solidFill>
                  <a:schemeClr val="dk2"/>
                </a:solidFill>
                <a:latin typeface="Lato"/>
                <a:ea typeface="Lato"/>
                <a:cs typeface="Lato"/>
                <a:sym typeface="Lato"/>
              </a:endParaRPr>
            </a:p>
          </p:txBody>
        </p:sp>
      </p:grpSp>
      <p:pic>
        <p:nvPicPr>
          <p:cNvPr id="117" name="Google Shape;117;p19"/>
          <p:cNvPicPr preferRelativeResize="0"/>
          <p:nvPr/>
        </p:nvPicPr>
        <p:blipFill>
          <a:blip r:embed="rId8">
            <a:alphaModFix/>
          </a:blip>
          <a:stretch>
            <a:fillRect/>
          </a:stretch>
        </p:blipFill>
        <p:spPr>
          <a:xfrm>
            <a:off x="0" y="4004475"/>
            <a:ext cx="1393475" cy="1393475"/>
          </a:xfrm>
          <a:prstGeom prst="rect">
            <a:avLst/>
          </a:prstGeom>
          <a:noFill/>
          <a:ln>
            <a:noFill/>
          </a:ln>
        </p:spPr>
      </p:pic>
      <p:pic>
        <p:nvPicPr>
          <p:cNvPr id="3" name="Audio Recording Aug 7, 2021 at 9:34:47 AM" descr="Audio Recording Aug 7, 2021 at 9:34:47 AM">
            <a:hlinkClick r:id="" action="ppaction://media"/>
            <a:extLst>
              <a:ext uri="{FF2B5EF4-FFF2-40B4-BE49-F238E27FC236}">
                <a16:creationId xmlns:a16="http://schemas.microsoft.com/office/drawing/2014/main" id="{D37EDDD5-5991-2145-BBAD-1484D5AD607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165600" y="216535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55999">
        <p:fade thruBlk="1"/>
      </p:transition>
    </mc:Choice>
    <mc:Fallback>
      <p:transition spd="slow" advTm="55999">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1000"/>
                                        <p:tgtEl>
                                          <p:spTgt spid="1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 objId="3"/>
        <p14:stopEvt time="5599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4F5C"/>
        </a:soli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260849" y="525275"/>
            <a:ext cx="8622300" cy="38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latin typeface="Comfortaa"/>
                <a:ea typeface="Comfortaa"/>
                <a:cs typeface="Comfortaa"/>
                <a:sym typeface="Comfortaa"/>
              </a:rPr>
              <a:t>Key Elements of Quality Management</a:t>
            </a:r>
            <a:br>
              <a:rPr lang="en" sz="4000" dirty="0">
                <a:latin typeface="Comfortaa"/>
                <a:ea typeface="Comfortaa"/>
                <a:cs typeface="Comfortaa"/>
                <a:sym typeface="Comfortaa"/>
              </a:rPr>
            </a:br>
            <a:endParaRPr sz="1600" b="0" dirty="0">
              <a:solidFill>
                <a:schemeClr val="accent5"/>
              </a:solidFill>
              <a:latin typeface="Lato"/>
              <a:ea typeface="Lato"/>
              <a:cs typeface="Lato"/>
              <a:sym typeface="Lato"/>
            </a:endParaRPr>
          </a:p>
          <a:p>
            <a:pPr marL="457200" lvl="0" indent="-330200" algn="l" rtl="0">
              <a:spcBef>
                <a:spcPts val="1000"/>
              </a:spcBef>
              <a:spcAft>
                <a:spcPts val="0"/>
              </a:spcAft>
              <a:buClr>
                <a:schemeClr val="accent5"/>
              </a:buClr>
              <a:buSzPts val="1600"/>
              <a:buFont typeface="Lato"/>
              <a:buChar char="❏"/>
            </a:pPr>
            <a:r>
              <a:rPr lang="en" sz="1600" dirty="0">
                <a:solidFill>
                  <a:schemeClr val="accent5"/>
                </a:solidFill>
                <a:latin typeface="Lato"/>
                <a:ea typeface="Lato"/>
                <a:cs typeface="Lato"/>
                <a:sym typeface="Lato"/>
              </a:rPr>
              <a:t>Quality Control</a:t>
            </a:r>
            <a:endParaRPr lang="en-US" sz="1600" dirty="0">
              <a:solidFill>
                <a:schemeClr val="accent5"/>
              </a:solidFill>
              <a:latin typeface="Lato"/>
              <a:ea typeface="Lato"/>
              <a:cs typeface="Lato"/>
              <a:sym typeface="Lato"/>
            </a:endParaRPr>
          </a:p>
          <a:p>
            <a:pPr marL="457200" lvl="0" indent="0" algn="l" rtl="0">
              <a:lnSpc>
                <a:spcPct val="115000"/>
              </a:lnSpc>
              <a:spcBef>
                <a:spcPts val="1000"/>
              </a:spcBef>
              <a:spcAft>
                <a:spcPts val="0"/>
              </a:spcAft>
              <a:buNone/>
            </a:pPr>
            <a:r>
              <a:rPr lang="en-US" sz="1400" b="0" dirty="0">
                <a:solidFill>
                  <a:schemeClr val="accent5"/>
                </a:solidFill>
                <a:latin typeface="Lato"/>
                <a:ea typeface="Lato"/>
                <a:cs typeface="Lato"/>
                <a:sym typeface="Lato"/>
              </a:rPr>
              <a:t>This is an action process in which the project team looks at the results and </a:t>
            </a:r>
          </a:p>
          <a:p>
            <a:pPr marL="457200" lvl="0" indent="0" algn="l" rtl="0">
              <a:lnSpc>
                <a:spcPct val="115000"/>
              </a:lnSpc>
              <a:spcBef>
                <a:spcPts val="0"/>
              </a:spcBef>
              <a:spcAft>
                <a:spcPts val="0"/>
              </a:spcAft>
              <a:buNone/>
            </a:pPr>
            <a:r>
              <a:rPr lang="en" sz="1400" b="0" dirty="0">
                <a:solidFill>
                  <a:schemeClr val="accent5"/>
                </a:solidFill>
                <a:latin typeface="Lato"/>
                <a:ea typeface="Lato"/>
                <a:cs typeface="Lato"/>
                <a:sym typeface="Lato"/>
              </a:rPr>
              <a:t>determines necessary corrective actions.</a:t>
            </a:r>
            <a:endParaRPr sz="1400" b="0" dirty="0">
              <a:solidFill>
                <a:schemeClr val="accent5"/>
              </a:solidFill>
              <a:latin typeface="Lato"/>
              <a:ea typeface="Lato"/>
              <a:cs typeface="Lato"/>
              <a:sym typeface="Lato"/>
            </a:endParaRPr>
          </a:p>
          <a:p>
            <a:pPr marL="457200" lvl="0" indent="0" algn="l" rtl="0">
              <a:lnSpc>
                <a:spcPct val="115000"/>
              </a:lnSpc>
              <a:spcBef>
                <a:spcPts val="0"/>
              </a:spcBef>
              <a:spcAft>
                <a:spcPts val="0"/>
              </a:spcAft>
              <a:buNone/>
            </a:pPr>
            <a:endParaRPr sz="1400" b="0" dirty="0">
              <a:solidFill>
                <a:schemeClr val="accent5"/>
              </a:solidFill>
              <a:latin typeface="Lato"/>
              <a:ea typeface="Lato"/>
              <a:cs typeface="Lato"/>
              <a:sym typeface="Lato"/>
            </a:endParaRPr>
          </a:p>
          <a:p>
            <a:pPr marL="457200" lvl="0" indent="-330200" algn="l" rtl="0">
              <a:spcBef>
                <a:spcPts val="0"/>
              </a:spcBef>
              <a:spcAft>
                <a:spcPts val="0"/>
              </a:spcAft>
              <a:buClr>
                <a:schemeClr val="accent5"/>
              </a:buClr>
              <a:buSzPts val="1600"/>
              <a:buFont typeface="Lato"/>
              <a:buChar char="❏"/>
            </a:pPr>
            <a:r>
              <a:rPr lang="en-US" sz="1600" dirty="0">
                <a:solidFill>
                  <a:schemeClr val="accent5"/>
                </a:solidFill>
                <a:latin typeface="Lato"/>
                <a:ea typeface="Lato"/>
                <a:cs typeface="Lato"/>
                <a:sym typeface="Lato"/>
              </a:rPr>
              <a:t>Customer Satisfaction</a:t>
            </a:r>
          </a:p>
          <a:p>
            <a:pPr marL="457200" lvl="0" indent="0" algn="l" rtl="0">
              <a:lnSpc>
                <a:spcPct val="115000"/>
              </a:lnSpc>
              <a:spcBef>
                <a:spcPts val="1000"/>
              </a:spcBef>
              <a:spcAft>
                <a:spcPts val="0"/>
              </a:spcAft>
              <a:buNone/>
            </a:pPr>
            <a:r>
              <a:rPr lang="en-US" sz="1400" b="0" dirty="0">
                <a:solidFill>
                  <a:schemeClr val="accent5"/>
                </a:solidFill>
                <a:latin typeface="Lato"/>
                <a:ea typeface="Lato"/>
                <a:cs typeface="Lato"/>
                <a:sym typeface="Lato"/>
              </a:rPr>
              <a:t>Planning for product quality means keeping the customer and stakeholders </a:t>
            </a:r>
          </a:p>
          <a:p>
            <a:pPr marL="457200" lvl="0" indent="0" algn="l" rtl="0">
              <a:lnSpc>
                <a:spcPct val="115000"/>
              </a:lnSpc>
              <a:spcBef>
                <a:spcPts val="0"/>
              </a:spcBef>
              <a:spcAft>
                <a:spcPts val="0"/>
              </a:spcAft>
              <a:buNone/>
            </a:pPr>
            <a:r>
              <a:rPr lang="en-US" sz="1400" b="0" dirty="0">
                <a:solidFill>
                  <a:schemeClr val="accent5"/>
                </a:solidFill>
                <a:latin typeface="Lato"/>
                <a:ea typeface="Lato"/>
                <a:cs typeface="Lato"/>
                <a:sym typeface="Lato"/>
              </a:rPr>
              <a:t>in mind. This is why we perform quality assurance and control activities.</a:t>
            </a:r>
          </a:p>
          <a:p>
            <a:pPr marL="457200" lvl="0" indent="0" algn="l" rtl="0">
              <a:spcBef>
                <a:spcPts val="0"/>
              </a:spcBef>
              <a:spcAft>
                <a:spcPts val="1000"/>
              </a:spcAft>
              <a:buNone/>
            </a:pPr>
            <a:endParaRPr sz="1400" b="0" dirty="0">
              <a:solidFill>
                <a:schemeClr val="accent5"/>
              </a:solidFill>
              <a:latin typeface="Lato"/>
              <a:ea typeface="Lato"/>
              <a:cs typeface="Lato"/>
              <a:sym typeface="Lato"/>
            </a:endParaRPr>
          </a:p>
        </p:txBody>
      </p:sp>
      <p:grpSp>
        <p:nvGrpSpPr>
          <p:cNvPr id="123" name="Google Shape;123;p20"/>
          <p:cNvGrpSpPr/>
          <p:nvPr/>
        </p:nvGrpSpPr>
        <p:grpSpPr>
          <a:xfrm>
            <a:off x="6789600" y="2767166"/>
            <a:ext cx="2212050" cy="1777222"/>
            <a:chOff x="6803275" y="395363"/>
            <a:chExt cx="2212050" cy="2537076"/>
          </a:xfrm>
        </p:grpSpPr>
        <p:pic>
          <p:nvPicPr>
            <p:cNvPr id="124" name="Google Shape;124;p20"/>
            <p:cNvPicPr preferRelativeResize="0"/>
            <p:nvPr/>
          </p:nvPicPr>
          <p:blipFill>
            <a:blip r:embed="rId6">
              <a:alphaModFix/>
            </a:blip>
            <a:stretch>
              <a:fillRect/>
            </a:stretch>
          </p:blipFill>
          <p:spPr>
            <a:xfrm>
              <a:off x="6803275" y="427445"/>
              <a:ext cx="2212050" cy="2504994"/>
            </a:xfrm>
            <a:prstGeom prst="rect">
              <a:avLst/>
            </a:prstGeom>
            <a:noFill/>
            <a:ln>
              <a:noFill/>
            </a:ln>
          </p:spPr>
        </p:pic>
        <p:pic>
          <p:nvPicPr>
            <p:cNvPr id="125" name="Google Shape;125;p20" descr="Piece of duct tape sticking a note to the slide"/>
            <p:cNvPicPr preferRelativeResize="0"/>
            <p:nvPr/>
          </p:nvPicPr>
          <p:blipFill rotWithShape="1">
            <a:blip r:embed="rId7">
              <a:alphaModFix/>
            </a:blip>
            <a:srcRect l="9244" t="5926" r="2118" b="10011"/>
            <a:stretch/>
          </p:blipFill>
          <p:spPr>
            <a:xfrm rot="154826">
              <a:off x="7370663" y="419419"/>
              <a:ext cx="1077273" cy="382687"/>
            </a:xfrm>
            <a:prstGeom prst="rect">
              <a:avLst/>
            </a:prstGeom>
            <a:noFill/>
            <a:ln>
              <a:noFill/>
            </a:ln>
          </p:spPr>
        </p:pic>
        <p:sp>
          <p:nvSpPr>
            <p:cNvPr id="126" name="Google Shape;126;p20"/>
            <p:cNvSpPr txBox="1"/>
            <p:nvPr/>
          </p:nvSpPr>
          <p:spPr>
            <a:xfrm>
              <a:off x="6944800" y="7465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dirty="0">
                  <a:solidFill>
                    <a:schemeClr val="accent5"/>
                  </a:solidFill>
                  <a:latin typeface="Raleway"/>
                  <a:ea typeface="Raleway"/>
                  <a:cs typeface="Raleway"/>
                  <a:sym typeface="Raleway"/>
                </a:rPr>
                <a:t>Remember</a:t>
              </a:r>
              <a:endParaRPr b="1" dirty="0">
                <a:solidFill>
                  <a:schemeClr val="accent5"/>
                </a:solidFill>
                <a:latin typeface="Raleway"/>
                <a:ea typeface="Raleway"/>
                <a:cs typeface="Raleway"/>
                <a:sym typeface="Raleway"/>
              </a:endParaRPr>
            </a:p>
            <a:p>
              <a:pPr marL="0" lvl="0" indent="0" algn="l" rtl="0">
                <a:spcBef>
                  <a:spcPts val="800"/>
                </a:spcBef>
                <a:spcAft>
                  <a:spcPts val="800"/>
                </a:spcAft>
                <a:buNone/>
              </a:pPr>
              <a:r>
                <a:rPr lang="en" sz="1200" dirty="0">
                  <a:solidFill>
                    <a:schemeClr val="dk2"/>
                  </a:solidFill>
                  <a:latin typeface="Lato"/>
                  <a:ea typeface="Lato"/>
                  <a:cs typeface="Lato"/>
                  <a:sym typeface="Lato"/>
                </a:rPr>
                <a:t>“The contract awarded by the paying customer is the most obvious source of quality requirements” (Rose, 2014).</a:t>
              </a:r>
              <a:endParaRPr sz="1200" dirty="0">
                <a:solidFill>
                  <a:schemeClr val="dk2"/>
                </a:solidFill>
                <a:latin typeface="Lato"/>
                <a:ea typeface="Lato"/>
                <a:cs typeface="Lato"/>
                <a:sym typeface="Lato"/>
              </a:endParaRPr>
            </a:p>
          </p:txBody>
        </p:sp>
      </p:grpSp>
      <p:pic>
        <p:nvPicPr>
          <p:cNvPr id="127" name="Google Shape;127;p20"/>
          <p:cNvPicPr preferRelativeResize="0"/>
          <p:nvPr/>
        </p:nvPicPr>
        <p:blipFill>
          <a:blip r:embed="rId8">
            <a:alphaModFix/>
          </a:blip>
          <a:stretch>
            <a:fillRect/>
          </a:stretch>
        </p:blipFill>
        <p:spPr>
          <a:xfrm>
            <a:off x="0" y="4004475"/>
            <a:ext cx="1393475" cy="1393475"/>
          </a:xfrm>
          <a:prstGeom prst="rect">
            <a:avLst/>
          </a:prstGeom>
          <a:noFill/>
          <a:ln>
            <a:noFill/>
          </a:ln>
        </p:spPr>
      </p:pic>
      <p:pic>
        <p:nvPicPr>
          <p:cNvPr id="2" name="Audio Recording Aug 6, 2021 at 4:53:08 PM" descr="Audio Recording Aug 6, 2021 at 4:53:08 PM">
            <a:hlinkClick r:id="" action="ppaction://media"/>
            <a:extLst>
              <a:ext uri="{FF2B5EF4-FFF2-40B4-BE49-F238E27FC236}">
                <a16:creationId xmlns:a16="http://schemas.microsoft.com/office/drawing/2014/main" id="{F2CB2C9F-8BFB-F64A-8D65-86D63D98B4C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165600" y="216535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60331">
        <p:fade thruBlk="1"/>
      </p:transition>
    </mc:Choice>
    <mc:Fallback>
      <p:transition spd="slow" advTm="60331">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additive="base">
                                        <p:cTn id="11" dur="1000"/>
                                        <p:tgtEl>
                                          <p:spTgt spid="1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2" objId="2"/>
        <p14:stopEvt time="6033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1.7"/>
</p:tagLst>
</file>

<file path=ppt/tags/tag2.xml><?xml version="1.0" encoding="utf-8"?>
<p:tagLst xmlns:a="http://schemas.openxmlformats.org/drawingml/2006/main" xmlns:r="http://schemas.openxmlformats.org/officeDocument/2006/relationships" xmlns:p="http://schemas.openxmlformats.org/presentationml/2006/main">
  <p:tag name="TIMING" val="|42.7"/>
</p:tagLst>
</file>

<file path=ppt/tags/tag3.xml><?xml version="1.0" encoding="utf-8"?>
<p:tagLst xmlns:a="http://schemas.openxmlformats.org/drawingml/2006/main" xmlns:r="http://schemas.openxmlformats.org/officeDocument/2006/relationships" xmlns:p="http://schemas.openxmlformats.org/presentationml/2006/main">
  <p:tag name="TIMING" val="|49.6"/>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38.2"/>
</p:tagLst>
</file>

<file path=ppt/tags/tag6.xml><?xml version="1.0" encoding="utf-8"?>
<p:tagLst xmlns:a="http://schemas.openxmlformats.org/drawingml/2006/main" xmlns:r="http://schemas.openxmlformats.org/officeDocument/2006/relationships" xmlns:p="http://schemas.openxmlformats.org/presentationml/2006/main">
  <p:tag name="TIMING" val="|34.2"/>
</p:tagLst>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1396</TotalTime>
  <Words>1040</Words>
  <Application>Microsoft Macintosh PowerPoint</Application>
  <PresentationFormat>On-screen Show (16:9)</PresentationFormat>
  <Paragraphs>124</Paragraphs>
  <Slides>19</Slides>
  <Notes>19</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Comfortaa</vt:lpstr>
      <vt:lpstr>Lato</vt:lpstr>
      <vt:lpstr>Raleway</vt:lpstr>
      <vt:lpstr>Swiss</vt:lpstr>
      <vt:lpstr>EverGreen Organization</vt:lpstr>
      <vt:lpstr>PowerPoint Presentation</vt:lpstr>
      <vt:lpstr>PowerPoint Presentation</vt:lpstr>
      <vt:lpstr>PowerPoint Presentation</vt:lpstr>
      <vt:lpstr>PowerPoint Presentation</vt:lpstr>
      <vt:lpstr>Introduction to Quality Management What is Quality? Quality can be defined as products, process, service, features, and characteristics working together to meet or exceed requirements. It is our customers and stakeholders who define these requirements (Rose, 2014). Why is Quality important? Customer satisfaction is the most important benefit to Quality Management. When we meet and exceed expectations, we produce repeat customers. Satisfied customers are more likely to refer other potential customers which can lead to more sales (Rose, 2014). </vt:lpstr>
      <vt:lpstr>What is Quality Management  “Quality Management is the key element of Project Management. It is a simple concept.  It involves carrying out a project through it’s four phases  (concept, development, execution, and finish) with zero deviations  from the project specifications” (PMBOK, 2017).    </vt:lpstr>
      <vt:lpstr>Key Elements of Quality Management Quality Planning Quality planning is foundational to the project plan to catch and fix mistakes  and issues at the beginning of the project rather than facing issues on the  customer’s end.  Quality Assurance Quality assurance should be seen as a bridge between quality planning and  quality control. Quality assurance continuously looks back to review the  plan, while looking forward to controlling issues on the customer’s end. </vt:lpstr>
      <vt:lpstr>Key Elements of Quality Management  Quality Control This is an action process in which the project team looks at the results and  determines necessary corrective actions.  Customer Satisfaction Planning for product quality means keeping the customer and stakeholders  in mind. This is why we perform quality assurance and control activities. </vt:lpstr>
      <vt:lpstr>Key Elements of Quality Management  Prevention Over Inspection By taking the time to identify and prevent risks at an early stage, the cost of quality  can be reduced and the chances of meeting the deadline can be increased.   Continuous Improvement It is important to include this in our quality management concept because it  is the basis of our work, the “how” for our sustained success as we continue  to launch more projects as an organization. </vt:lpstr>
      <vt:lpstr>  Role of Management  The management’s role on the project is to facilitate the work of a team, with the goal to achieve the objectives set by the customers and stakeholders. The project management process uses tools and techniques to fulfill project requirements and quality criteria.     </vt:lpstr>
      <vt:lpstr>  Role of Management  When Project Management is applied with efficiency it can help: Individuals and groups Public and private companies More predictability Increase success and quality of product When not applied with efficiency: Increase probability of missing deadlines Cost overruns and do-over The worst case scenario: Failure to attain objectives   </vt:lpstr>
      <vt:lpstr>PowerPoint Presentation</vt:lpstr>
      <vt:lpstr>PowerPoint Presentation</vt:lpstr>
      <vt:lpstr>PowerPoint Presentation</vt:lpstr>
      <vt:lpstr>PowerPoint Presentation</vt:lpstr>
      <vt:lpstr>PowerPoint Presentation</vt:lpstr>
      <vt:lpstr>References  PMBOK guide | project Management Institute. (2017).  https://www.pmi.org/pmbok-guide-standards/foundational/pmbok.  Rose, K. H. (2014). Project quality management: Why, What and How. J. Ross  Publishing.     </vt:lpstr>
      <vt:lpstr>Credits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EverGreen Organization</dc:title>
  <cp:lastModifiedBy>rebecca hull</cp:lastModifiedBy>
  <cp:revision>1</cp:revision>
  <dcterms:modified xsi:type="dcterms:W3CDTF">2021-08-07T18:24:46Z</dcterms:modified>
</cp:coreProperties>
</file>